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65" r:id="rId7"/>
    <p:sldId id="260" r:id="rId8"/>
    <p:sldId id="261" r:id="rId9"/>
    <p:sldId id="262" r:id="rId10"/>
    <p:sldId id="263" r:id="rId1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5520" autoAdjust="0"/>
  </p:normalViewPr>
  <p:slideViewPr>
    <p:cSldViewPr snapToGrid="0">
      <p:cViewPr varScale="1">
        <p:scale>
          <a:sx n="88" d="100"/>
          <a:sy n="88" d="100"/>
        </p:scale>
        <p:origin x="6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EDD1090A-F04F-4B60-8B14-4D0361DD0C53}" type="datetimeFigureOut">
              <a:rPr lang="pl-PL" smtClean="0"/>
              <a:t>29.09.2025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2744399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EDD1090A-F04F-4B60-8B14-4D0361DD0C53}" type="datetimeFigureOut">
              <a:rPr lang="pl-PL" smtClean="0"/>
              <a:t>29.09.2025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187215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Edytuj style wzorca tekstu</a:t>
            </a:r>
          </a:p>
        </p:txBody>
      </p:sp>
      <p:sp>
        <p:nvSpPr>
          <p:cNvPr id="4" name="Symbol zastępczy daty 3"/>
          <p:cNvSpPr>
            <a:spLocks noGrp="1"/>
          </p:cNvSpPr>
          <p:nvPr>
            <p:ph type="dt" sz="half" idx="10"/>
          </p:nvPr>
        </p:nvSpPr>
        <p:spPr/>
        <p:txBody>
          <a:bodyPr/>
          <a:lstStyle/>
          <a:p>
            <a:fld id="{EDD1090A-F04F-4B60-8B14-4D0361DD0C53}" type="datetimeFigureOut">
              <a:rPr lang="pl-PL" smtClean="0"/>
              <a:t>29.09.2025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894174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EDD1090A-F04F-4B60-8B14-4D0361DD0C53}" type="datetimeFigureOut">
              <a:rPr lang="pl-PL" smtClean="0"/>
              <a:t>29.09.2025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1621282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EDD1090A-F04F-4B60-8B14-4D0361DD0C53}" type="datetimeFigureOut">
              <a:rPr lang="pl-PL" smtClean="0"/>
              <a:t>29.09.2025</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1998749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EDD1090A-F04F-4B60-8B14-4D0361DD0C53}" type="datetimeFigureOut">
              <a:rPr lang="pl-PL" smtClean="0"/>
              <a:t>29.09.2025</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239883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EDD1090A-F04F-4B60-8B14-4D0361DD0C53}" type="datetimeFigureOut">
              <a:rPr lang="pl-PL" smtClean="0"/>
              <a:t>29.09.2025</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1773784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Symbol zastępczy daty 4"/>
          <p:cNvSpPr>
            <a:spLocks noGrp="1"/>
          </p:cNvSpPr>
          <p:nvPr>
            <p:ph type="dt" sz="half" idx="10"/>
          </p:nvPr>
        </p:nvSpPr>
        <p:spPr/>
        <p:txBody>
          <a:bodyPr/>
          <a:lstStyle/>
          <a:p>
            <a:fld id="{EDD1090A-F04F-4B60-8B14-4D0361DD0C53}" type="datetimeFigureOut">
              <a:rPr lang="pl-PL" smtClean="0"/>
              <a:t>29.09.2025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1187264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Symbol zastępczy daty 4"/>
          <p:cNvSpPr>
            <a:spLocks noGrp="1"/>
          </p:cNvSpPr>
          <p:nvPr>
            <p:ph type="dt" sz="half" idx="10"/>
          </p:nvPr>
        </p:nvSpPr>
        <p:spPr/>
        <p:txBody>
          <a:bodyPr/>
          <a:lstStyle/>
          <a:p>
            <a:fld id="{EDD1090A-F04F-4B60-8B14-4D0361DD0C53}" type="datetimeFigureOut">
              <a:rPr lang="pl-PL" smtClean="0"/>
              <a:t>29.09.2025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187299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EDD1090A-F04F-4B60-8B14-4D0361DD0C53}" type="datetimeFigureOut">
              <a:rPr lang="pl-PL" smtClean="0"/>
              <a:t>29.09.2025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2966041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EDD1090A-F04F-4B60-8B14-4D0361DD0C53}" type="datetimeFigureOut">
              <a:rPr lang="pl-PL" smtClean="0"/>
              <a:t>29.09.2025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4D65B2E-543C-4B3C-B66C-F716FA906F01}" type="slidenum">
              <a:rPr lang="pl-PL" smtClean="0"/>
              <a:t>‹#›</a:t>
            </a:fld>
            <a:endParaRPr lang="pl-PL"/>
          </a:p>
        </p:txBody>
      </p:sp>
    </p:spTree>
    <p:extLst>
      <p:ext uri="{BB962C8B-B14F-4D97-AF65-F5344CB8AC3E}">
        <p14:creationId xmlns:p14="http://schemas.microsoft.com/office/powerpoint/2010/main" val="1238046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D1090A-F04F-4B60-8B14-4D0361DD0C53}" type="datetimeFigureOut">
              <a:rPr lang="pl-PL" smtClean="0"/>
              <a:t>29.09.2025</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65B2E-543C-4B3C-B66C-F716FA906F01}" type="slidenum">
              <a:rPr lang="pl-PL" smtClean="0"/>
              <a:t>‹#›</a:t>
            </a:fld>
            <a:endParaRPr lang="pl-PL"/>
          </a:p>
        </p:txBody>
      </p:sp>
    </p:spTree>
    <p:extLst>
      <p:ext uri="{BB962C8B-B14F-4D97-AF65-F5344CB8AC3E}">
        <p14:creationId xmlns:p14="http://schemas.microsoft.com/office/powerpoint/2010/main" val="95186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sz="8800" i="1" dirty="0" smtClean="0">
                <a:latin typeface="Bodoni MT" panose="02070603080606020203" pitchFamily="18" charset="0"/>
              </a:rPr>
              <a:t>Wielka</a:t>
            </a:r>
            <a:r>
              <a:rPr lang="pl-PL" dirty="0" smtClean="0"/>
              <a:t> </a:t>
            </a:r>
            <a:r>
              <a:rPr lang="pl-PL" sz="8800" i="1" dirty="0" smtClean="0">
                <a:latin typeface="Bodoni MT" panose="02070603080606020203" pitchFamily="18" charset="0"/>
              </a:rPr>
              <a:t>Brytania</a:t>
            </a:r>
            <a:endParaRPr lang="pl-PL" sz="8800" i="1" dirty="0">
              <a:latin typeface="Bodoni MT" panose="02070603080606020203" pitchFamily="18" charset="0"/>
            </a:endParaRPr>
          </a:p>
        </p:txBody>
      </p:sp>
      <p:sp>
        <p:nvSpPr>
          <p:cNvPr id="3" name="Podtytuł 2"/>
          <p:cNvSpPr>
            <a:spLocks noGrp="1"/>
          </p:cNvSpPr>
          <p:nvPr>
            <p:ph type="subTitle" idx="1"/>
          </p:nvPr>
        </p:nvSpPr>
        <p:spPr/>
        <p:txBody>
          <a:bodyPr/>
          <a:lstStyle/>
          <a:p>
            <a:endParaRPr lang="pl-PL" dirty="0"/>
          </a:p>
        </p:txBody>
      </p:sp>
      <p:pic>
        <p:nvPicPr>
          <p:cNvPr id="4" name="Obraz 3"/>
          <p:cNvPicPr>
            <a:picLocks noChangeAspect="1"/>
          </p:cNvPicPr>
          <p:nvPr/>
        </p:nvPicPr>
        <p:blipFill>
          <a:blip r:embed="rId2"/>
          <a:stretch>
            <a:fillRect/>
          </a:stretch>
        </p:blipFill>
        <p:spPr>
          <a:xfrm rot="21278862">
            <a:off x="6212056" y="3666049"/>
            <a:ext cx="3470523" cy="2650564"/>
          </a:xfrm>
          <a:prstGeom prst="rect">
            <a:avLst/>
          </a:prstGeom>
        </p:spPr>
      </p:pic>
      <p:pic>
        <p:nvPicPr>
          <p:cNvPr id="5" name="Obraz 4"/>
          <p:cNvPicPr>
            <a:picLocks noChangeAspect="1"/>
          </p:cNvPicPr>
          <p:nvPr/>
        </p:nvPicPr>
        <p:blipFill>
          <a:blip r:embed="rId3"/>
          <a:stretch>
            <a:fillRect/>
          </a:stretch>
        </p:blipFill>
        <p:spPr>
          <a:xfrm rot="479278">
            <a:off x="1338509" y="3747608"/>
            <a:ext cx="3568346" cy="2122027"/>
          </a:xfrm>
          <a:prstGeom prst="rect">
            <a:avLst/>
          </a:prstGeom>
        </p:spPr>
      </p:pic>
    </p:spTree>
    <p:extLst>
      <p:ext uri="{BB962C8B-B14F-4D97-AF65-F5344CB8AC3E}">
        <p14:creationId xmlns:p14="http://schemas.microsoft.com/office/powerpoint/2010/main" val="1439492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4800" dirty="0" smtClean="0"/>
              <a:t>          </a:t>
            </a:r>
            <a:r>
              <a:rPr lang="pl-PL" sz="4800" dirty="0" smtClean="0">
                <a:latin typeface="Bodoni MT" panose="02070603080606020203" pitchFamily="18" charset="0"/>
              </a:rPr>
              <a:t>The </a:t>
            </a:r>
            <a:r>
              <a:rPr lang="pl-PL" sz="4800" dirty="0" err="1" smtClean="0">
                <a:latin typeface="Bodoni MT" panose="02070603080606020203" pitchFamily="18" charset="0"/>
              </a:rPr>
              <a:t>location</a:t>
            </a:r>
            <a:r>
              <a:rPr lang="pl-PL" sz="4800" dirty="0" smtClean="0">
                <a:latin typeface="Bodoni MT" panose="02070603080606020203" pitchFamily="18" charset="0"/>
              </a:rPr>
              <a:t> of United </a:t>
            </a:r>
            <a:r>
              <a:rPr lang="pl-PL" sz="4800" dirty="0" err="1" smtClean="0">
                <a:latin typeface="Bodoni MT" panose="02070603080606020203" pitchFamily="18" charset="0"/>
              </a:rPr>
              <a:t>Kingdom</a:t>
            </a:r>
            <a:endParaRPr lang="pl-PL" sz="4800" dirty="0">
              <a:latin typeface="Bodoni MT" panose="02070603080606020203" pitchFamily="18" charset="0"/>
            </a:endParaRPr>
          </a:p>
        </p:txBody>
      </p:sp>
      <p:sp>
        <p:nvSpPr>
          <p:cNvPr id="3" name="Symbol zastępczy zawartości 2"/>
          <p:cNvSpPr>
            <a:spLocks noGrp="1"/>
          </p:cNvSpPr>
          <p:nvPr>
            <p:ph idx="1"/>
          </p:nvPr>
        </p:nvSpPr>
        <p:spPr>
          <a:xfrm>
            <a:off x="838200" y="1825625"/>
            <a:ext cx="5192730" cy="4351338"/>
          </a:xfrm>
        </p:spPr>
        <p:txBody>
          <a:bodyPr>
            <a:normAutofit lnSpcReduction="10000"/>
          </a:bodyPr>
          <a:lstStyle/>
          <a:p>
            <a:r>
              <a:rPr lang="en-US" sz="2400" dirty="0" smtClean="0">
                <a:latin typeface="Bodoni MT" panose="02070603080606020203" pitchFamily="18" charset="0"/>
              </a:rPr>
              <a:t>The United Kingdom is an island nation in Western Europe, encompassing the island of Great Britain to the north and the neighboring island of Ireland to the north. It is separated from continental Europe by the English Channel and the North Sea. The country lies northwest of the European continent and is bordered to the west by the Irish Sea and St. George's Channel, which separate it from Ireland.</a:t>
            </a:r>
            <a:endParaRPr lang="pl-PL" sz="2400" dirty="0">
              <a:latin typeface="Bodoni MT" panose="02070603080606020203" pitchFamily="18" charset="0"/>
            </a:endParaRPr>
          </a:p>
        </p:txBody>
      </p:sp>
      <p:pic>
        <p:nvPicPr>
          <p:cNvPr id="4" name="Obraz 3"/>
          <p:cNvPicPr>
            <a:picLocks noChangeAspect="1"/>
          </p:cNvPicPr>
          <p:nvPr/>
        </p:nvPicPr>
        <p:blipFill>
          <a:blip r:embed="rId2"/>
          <a:stretch>
            <a:fillRect/>
          </a:stretch>
        </p:blipFill>
        <p:spPr>
          <a:xfrm>
            <a:off x="6709026" y="1967249"/>
            <a:ext cx="4215882" cy="3908285"/>
          </a:xfrm>
          <a:prstGeom prst="rect">
            <a:avLst/>
          </a:prstGeom>
        </p:spPr>
      </p:pic>
    </p:spTree>
    <p:extLst>
      <p:ext uri="{BB962C8B-B14F-4D97-AF65-F5344CB8AC3E}">
        <p14:creationId xmlns:p14="http://schemas.microsoft.com/office/powerpoint/2010/main" val="2549125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8800" dirty="0" smtClean="0">
                <a:latin typeface="Bodoni MT" panose="02070603080606020203" pitchFamily="18" charset="0"/>
              </a:rPr>
              <a:t>      Tower Bridge</a:t>
            </a:r>
            <a:endParaRPr lang="pl-PL" sz="8800" dirty="0">
              <a:latin typeface="Bodoni MT" panose="02070603080606020203" pitchFamily="18" charset="0"/>
            </a:endParaRPr>
          </a:p>
        </p:txBody>
      </p:sp>
      <p:sp>
        <p:nvSpPr>
          <p:cNvPr id="3" name="Symbol zastępczy zawartości 2"/>
          <p:cNvSpPr>
            <a:spLocks noGrp="1"/>
          </p:cNvSpPr>
          <p:nvPr>
            <p:ph idx="1"/>
          </p:nvPr>
        </p:nvSpPr>
        <p:spPr>
          <a:xfrm>
            <a:off x="838200" y="1825625"/>
            <a:ext cx="5069440" cy="4351338"/>
          </a:xfrm>
        </p:spPr>
        <p:txBody>
          <a:bodyPr>
            <a:normAutofit/>
          </a:bodyPr>
          <a:lstStyle/>
          <a:p>
            <a:r>
              <a:rPr lang="en-US" sz="4000" dirty="0" smtClean="0">
                <a:latin typeface="Bodoni MT" panose="02070603080606020203" pitchFamily="18" charset="0"/>
              </a:rPr>
              <a:t>The most famous bridge in Great Britain is Tower Bridge in London, a historic tourist attraction and symbol of the city</a:t>
            </a:r>
            <a:r>
              <a:rPr lang="en-US" sz="4000" dirty="0" smtClean="0"/>
              <a:t>,</a:t>
            </a:r>
            <a:endParaRPr lang="pl-PL" sz="4000" dirty="0"/>
          </a:p>
        </p:txBody>
      </p:sp>
      <p:pic>
        <p:nvPicPr>
          <p:cNvPr id="4" name="Obraz 3"/>
          <p:cNvPicPr>
            <a:picLocks noChangeAspect="1"/>
          </p:cNvPicPr>
          <p:nvPr/>
        </p:nvPicPr>
        <p:blipFill>
          <a:blip r:embed="rId2"/>
          <a:stretch>
            <a:fillRect/>
          </a:stretch>
        </p:blipFill>
        <p:spPr>
          <a:xfrm>
            <a:off x="5907640" y="1825625"/>
            <a:ext cx="5665342" cy="3853265"/>
          </a:xfrm>
          <a:prstGeom prst="rect">
            <a:avLst/>
          </a:prstGeom>
        </p:spPr>
      </p:pic>
    </p:spTree>
    <p:extLst>
      <p:ext uri="{BB962C8B-B14F-4D97-AF65-F5344CB8AC3E}">
        <p14:creationId xmlns:p14="http://schemas.microsoft.com/office/powerpoint/2010/main" val="1548254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8000" dirty="0" smtClean="0">
                <a:latin typeface="Bodoni MT" panose="02070603080606020203" pitchFamily="18" charset="0"/>
              </a:rPr>
              <a:t>             </a:t>
            </a:r>
            <a:r>
              <a:rPr lang="pl-PL" sz="8000" dirty="0" err="1" smtClean="0">
                <a:latin typeface="Bodoni MT" panose="02070603080606020203" pitchFamily="18" charset="0"/>
              </a:rPr>
              <a:t>Culture</a:t>
            </a:r>
            <a:endParaRPr lang="pl-PL" sz="8000" dirty="0">
              <a:latin typeface="Bodoni MT" panose="02070603080606020203" pitchFamily="18" charset="0"/>
            </a:endParaRPr>
          </a:p>
        </p:txBody>
      </p:sp>
      <p:sp>
        <p:nvSpPr>
          <p:cNvPr id="5" name="AutoShape 4" descr="Tower Bridge - Rebel Walls"/>
          <p:cNvSpPr>
            <a:spLocks noGrp="1" noChangeAspect="1" noChangeArrowheads="1"/>
          </p:cNvSpPr>
          <p:nvPr>
            <p:ph idx="1"/>
          </p:nvPr>
        </p:nvSpPr>
        <p:spPr bwMode="auto">
          <a:xfrm>
            <a:off x="838200" y="1825625"/>
            <a:ext cx="5377665" cy="43513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92500" lnSpcReduction="10000"/>
          </a:bodyPr>
          <a:lstStyle/>
          <a:p>
            <a:r>
              <a:rPr lang="en-US" dirty="0" smtClean="0">
                <a:latin typeface="Bodoni MT" panose="02070603080606020203" pitchFamily="18" charset="0"/>
              </a:rPr>
              <a:t>British culture is characterized by a blend of strong traditions, such as the monarchy and afternoon tea, with an openness to modernity and cultural diversity, as evidenced by multiculturalism and a wide range of religions. The British are known for their distinctive, often sarcastic, sense of humor, and their national identity is based on values ​​such as democracy, the rule of law, and tolerance</a:t>
            </a:r>
            <a:r>
              <a:rPr lang="en-US" dirty="0" smtClean="0"/>
              <a:t>.</a:t>
            </a:r>
            <a:endParaRPr lang="pl-PL" dirty="0"/>
          </a:p>
        </p:txBody>
      </p:sp>
      <p:pic>
        <p:nvPicPr>
          <p:cNvPr id="6" name="Obraz 5"/>
          <p:cNvPicPr>
            <a:picLocks noChangeAspect="1"/>
          </p:cNvPicPr>
          <p:nvPr/>
        </p:nvPicPr>
        <p:blipFill>
          <a:blip r:embed="rId2"/>
          <a:stretch>
            <a:fillRect/>
          </a:stretch>
        </p:blipFill>
        <p:spPr>
          <a:xfrm>
            <a:off x="6288272" y="2139807"/>
            <a:ext cx="5543275" cy="3233577"/>
          </a:xfrm>
          <a:prstGeom prst="rect">
            <a:avLst/>
          </a:prstGeom>
        </p:spPr>
      </p:pic>
    </p:spTree>
    <p:extLst>
      <p:ext uri="{BB962C8B-B14F-4D97-AF65-F5344CB8AC3E}">
        <p14:creationId xmlns:p14="http://schemas.microsoft.com/office/powerpoint/2010/main" val="4178515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King</a:t>
            </a:r>
            <a:endParaRPr lang="pl-PL" dirty="0"/>
          </a:p>
        </p:txBody>
      </p:sp>
      <p:sp>
        <p:nvSpPr>
          <p:cNvPr id="6" name="Rectangle 2"/>
          <p:cNvSpPr>
            <a:spLocks noGrp="1" noChangeArrowheads="1"/>
          </p:cNvSpPr>
          <p:nvPr>
            <p:ph sz="half" idx="1"/>
          </p:nvPr>
        </p:nvSpPr>
        <p:spPr bwMode="auto">
          <a:xfrm>
            <a:off x="838201" y="1284006"/>
            <a:ext cx="28755302" cy="243016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 rIns="0" bIns="-15870" numCol="1" anchor="ctr" anchorCtr="0" compatLnSpc="1">
            <a:prstTxWarp prst="textNoShape">
              <a:avLst/>
            </a:prstTxWarp>
            <a:spAutoFit/>
          </a:bodyPr>
          <a:lstStyle/>
          <a:p>
            <a:pPr marL="0" lvl="0" indent="0" eaLnBrk="0" fontAlgn="base" hangingPunct="0">
              <a:lnSpc>
                <a:spcPct val="100000"/>
              </a:lnSpc>
              <a:spcBef>
                <a:spcPct val="0"/>
              </a:spcBef>
              <a:spcAft>
                <a:spcPct val="0"/>
              </a:spcAft>
              <a:buNone/>
            </a:pPr>
            <a:r>
              <a:rPr kumimoji="0" lang="pl-PL" altLang="pl-PL" sz="2000" b="0" i="0" u="none" strike="noStrike" cap="none" normalizeH="0" baseline="0" dirty="0" smtClean="0">
                <a:ln>
                  <a:noFill/>
                </a:ln>
                <a:solidFill>
                  <a:srgbClr val="1F1F1F"/>
                </a:solidFill>
                <a:effectLst/>
                <a:latin typeface="inherit"/>
              </a:rPr>
              <a:t>Charles III </a:t>
            </a:r>
            <a:r>
              <a:rPr kumimoji="0" lang="pl-PL" altLang="pl-PL" sz="2000" b="0" i="0" u="none" strike="noStrike" cap="none" normalizeH="0" baseline="0" dirty="0" err="1" smtClean="0">
                <a:ln>
                  <a:noFill/>
                </a:ln>
                <a:solidFill>
                  <a:srgbClr val="1F1F1F"/>
                </a:solidFill>
                <a:effectLst/>
                <a:latin typeface="inherit"/>
              </a:rPr>
              <a:t>is</a:t>
            </a:r>
            <a:r>
              <a:rPr kumimoji="0" lang="pl-PL" altLang="pl-PL" sz="2000" b="0" i="0" u="none" strike="noStrike" cap="none" normalizeH="0" baseline="0" dirty="0" smtClean="0">
                <a:ln>
                  <a:noFill/>
                </a:ln>
                <a:solidFill>
                  <a:srgbClr val="1F1F1F"/>
                </a:solidFill>
                <a:effectLst/>
                <a:latin typeface="inherit"/>
              </a:rPr>
              <a:t> King of the </a:t>
            </a:r>
            <a:r>
              <a:rPr kumimoji="0" lang="pl-PL" altLang="pl-PL" sz="2000" b="0" i="0" u="none" strike="noStrike" cap="none" normalizeH="0" baseline="0" dirty="0" err="1" smtClean="0">
                <a:ln>
                  <a:noFill/>
                </a:ln>
                <a:solidFill>
                  <a:srgbClr val="1F1F1F"/>
                </a:solidFill>
                <a:effectLst/>
                <a:latin typeface="inherit"/>
              </a:rPr>
              <a:t>Unit</a:t>
            </a:r>
            <a:r>
              <a:rPr lang="pl-PL" altLang="pl-PL" sz="2000" dirty="0" err="1" smtClean="0">
                <a:solidFill>
                  <a:srgbClr val="1F1F1F"/>
                </a:solidFill>
                <a:latin typeface="inherit"/>
              </a:rPr>
              <a:t>Kingdom</a:t>
            </a:r>
            <a:r>
              <a:rPr kumimoji="0" lang="pl-PL" altLang="pl-PL" sz="2000" b="0" i="0" u="none" strike="noStrike" cap="none" normalizeH="0" baseline="0" dirty="0" err="1" smtClean="0">
                <a:ln>
                  <a:noFill/>
                </a:ln>
                <a:solidFill>
                  <a:srgbClr val="1F1F1F"/>
                </a:solidFill>
                <a:effectLst/>
                <a:latin typeface="inherit"/>
              </a:rPr>
              <a:t>ed</a:t>
            </a:r>
            <a:endParaRPr kumimoji="0" lang="pl-PL" altLang="pl-PL" sz="2000" b="0" i="0" u="none" strike="noStrike" cap="none" normalizeH="0" baseline="0" dirty="0" smtClean="0">
              <a:ln>
                <a:noFill/>
              </a:ln>
              <a:solidFill>
                <a:srgbClr val="1F1F1F"/>
              </a:solidFill>
              <a:effectLst/>
              <a:latin typeface="inherit"/>
            </a:endParaRPr>
          </a:p>
          <a:p>
            <a:pPr marL="0" lvl="0" indent="0" eaLnBrk="0" fontAlgn="base" hangingPunct="0">
              <a:lnSpc>
                <a:spcPct val="100000"/>
              </a:lnSpc>
              <a:spcBef>
                <a:spcPct val="0"/>
              </a:spcBef>
              <a:spcAft>
                <a:spcPct val="0"/>
              </a:spcAft>
              <a:buNone/>
            </a:pPr>
            <a:r>
              <a:rPr kumimoji="0" lang="pl-PL" altLang="pl-PL" sz="2000" b="0" i="0" u="none" strike="noStrike" cap="none" normalizeH="0" baseline="0" dirty="0" smtClean="0">
                <a:ln>
                  <a:noFill/>
                </a:ln>
                <a:solidFill>
                  <a:srgbClr val="1F1F1F"/>
                </a:solidFill>
                <a:effectLst/>
                <a:latin typeface="inherit"/>
              </a:rPr>
              <a:t> of Great Britain and </a:t>
            </a:r>
            <a:r>
              <a:rPr kumimoji="0" lang="pl-PL" altLang="pl-PL" sz="2000" b="0" i="0" u="none" strike="noStrike" cap="none" normalizeH="0" baseline="0" dirty="0" err="1" smtClean="0">
                <a:ln>
                  <a:noFill/>
                </a:ln>
                <a:solidFill>
                  <a:srgbClr val="1F1F1F"/>
                </a:solidFill>
                <a:effectLst/>
                <a:latin typeface="inherit"/>
              </a:rPr>
              <a:t>Northern</a:t>
            </a: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Ireland</a:t>
            </a:r>
            <a:endParaRPr kumimoji="0" lang="pl-PL" altLang="pl-PL" sz="2000" b="0" i="0" u="none" strike="noStrike" cap="none" normalizeH="0" baseline="0" dirty="0" smtClean="0">
              <a:ln>
                <a:noFill/>
              </a:ln>
              <a:solidFill>
                <a:srgbClr val="1F1F1F"/>
              </a:solidFill>
              <a:effectLst/>
              <a:latin typeface="inherit"/>
            </a:endParaRPr>
          </a:p>
          <a:p>
            <a:pPr marL="0" lvl="0" indent="0" eaLnBrk="0" fontAlgn="base" hangingPunct="0">
              <a:lnSpc>
                <a:spcPct val="100000"/>
              </a:lnSpc>
              <a:spcBef>
                <a:spcPct val="0"/>
              </a:spcBef>
              <a:spcAft>
                <a:spcPct val="0"/>
              </a:spcAft>
              <a:buNone/>
            </a:pPr>
            <a:r>
              <a:rPr kumimoji="0" lang="pl-PL" altLang="pl-PL" sz="2000" b="0" i="0" u="none" strike="noStrike" cap="none" normalizeH="0" baseline="0" dirty="0" smtClean="0">
                <a:ln>
                  <a:noFill/>
                </a:ln>
                <a:solidFill>
                  <a:srgbClr val="1F1F1F"/>
                </a:solidFill>
                <a:effectLst/>
                <a:latin typeface="inherit"/>
              </a:rPr>
              <a:t> and 14 </a:t>
            </a:r>
            <a:r>
              <a:rPr kumimoji="0" lang="pl-PL" altLang="pl-PL" sz="2000" b="0" i="0" u="none" strike="noStrike" cap="none" normalizeH="0" baseline="0" dirty="0" err="1" smtClean="0">
                <a:ln>
                  <a:noFill/>
                </a:ln>
                <a:solidFill>
                  <a:srgbClr val="1F1F1F"/>
                </a:solidFill>
                <a:effectLst/>
                <a:latin typeface="inherit"/>
              </a:rPr>
              <a:t>other</a:t>
            </a: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sovereign</a:t>
            </a:r>
            <a:r>
              <a:rPr kumimoji="0" lang="pl-PL" altLang="pl-PL" sz="2000" b="0" i="0" u="none" strike="noStrike" cap="none" normalizeH="0" baseline="0" dirty="0" smtClean="0">
                <a:ln>
                  <a:noFill/>
                </a:ln>
                <a:solidFill>
                  <a:srgbClr val="1F1F1F"/>
                </a:solidFill>
                <a:effectLst/>
                <a:latin typeface="inherit"/>
              </a:rPr>
              <a:t> Commonwealth</a:t>
            </a:r>
          </a:p>
          <a:p>
            <a:pPr marL="0" lvl="0" indent="0" eaLnBrk="0" fontAlgn="base" hangingPunct="0">
              <a:lnSpc>
                <a:spcPct val="100000"/>
              </a:lnSpc>
              <a:spcBef>
                <a:spcPct val="0"/>
              </a:spcBef>
              <a:spcAft>
                <a:spcPct val="0"/>
              </a:spcAft>
              <a:buNone/>
            </a:pP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realms</a:t>
            </a: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including</a:t>
            </a: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their</a:t>
            </a: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territories</a:t>
            </a:r>
            <a:r>
              <a:rPr kumimoji="0" lang="pl-PL" altLang="pl-PL" sz="2000" b="0" i="0" u="none" strike="noStrike" cap="none" normalizeH="0" baseline="0" dirty="0" smtClean="0">
                <a:ln>
                  <a:noFill/>
                </a:ln>
                <a:solidFill>
                  <a:srgbClr val="1F1F1F"/>
                </a:solidFill>
                <a:effectLst/>
                <a:latin typeface="inherit"/>
              </a:rPr>
              <a:t> and</a:t>
            </a:r>
          </a:p>
          <a:p>
            <a:pPr marL="0" lvl="0" indent="0" eaLnBrk="0" fontAlgn="base" hangingPunct="0">
              <a:lnSpc>
                <a:spcPct val="100000"/>
              </a:lnSpc>
              <a:spcBef>
                <a:spcPct val="0"/>
              </a:spcBef>
              <a:spcAft>
                <a:spcPct val="0"/>
              </a:spcAft>
              <a:buNone/>
            </a:pP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dependencies</a:t>
            </a:r>
            <a:r>
              <a:rPr kumimoji="0" lang="pl-PL" altLang="pl-PL" sz="2000" b="0" i="0" u="none" strike="noStrike" cap="none" normalizeH="0" baseline="0" dirty="0" smtClean="0">
                <a:ln>
                  <a:noFill/>
                </a:ln>
                <a:solidFill>
                  <a:srgbClr val="1F1F1F"/>
                </a:solidFill>
                <a:effectLst/>
                <a:latin typeface="inherit"/>
              </a:rPr>
              <a:t>, from 8 </a:t>
            </a:r>
            <a:r>
              <a:rPr kumimoji="0" lang="pl-PL" altLang="pl-PL" sz="2000" b="0" i="0" u="none" strike="noStrike" cap="none" normalizeH="0" baseline="0" dirty="0" err="1" smtClean="0">
                <a:ln>
                  <a:noFill/>
                </a:ln>
                <a:solidFill>
                  <a:srgbClr val="1F1F1F"/>
                </a:solidFill>
                <a:effectLst/>
                <a:latin typeface="inherit"/>
              </a:rPr>
              <a:t>September</a:t>
            </a:r>
            <a:r>
              <a:rPr kumimoji="0" lang="pl-PL" altLang="pl-PL" sz="2000" b="0" i="0" u="none" strike="noStrike" cap="none" normalizeH="0" baseline="0" dirty="0" smtClean="0">
                <a:ln>
                  <a:noFill/>
                </a:ln>
                <a:solidFill>
                  <a:srgbClr val="1F1F1F"/>
                </a:solidFill>
                <a:effectLst/>
                <a:latin typeface="inherit"/>
              </a:rPr>
              <a:t> 2022.</a:t>
            </a:r>
          </a:p>
          <a:p>
            <a:pPr marL="0" lvl="0" indent="0" eaLnBrk="0" fontAlgn="base" hangingPunct="0">
              <a:lnSpc>
                <a:spcPct val="100000"/>
              </a:lnSpc>
              <a:spcBef>
                <a:spcPct val="0"/>
              </a:spcBef>
              <a:spcAft>
                <a:spcPct val="0"/>
              </a:spcAft>
              <a:buNone/>
            </a:pPr>
            <a:r>
              <a:rPr kumimoji="0" lang="pl-PL" altLang="pl-PL" sz="2000" b="0" i="0" u="none" strike="noStrike" cap="none" normalizeH="0" baseline="0" dirty="0" smtClean="0">
                <a:ln>
                  <a:noFill/>
                </a:ln>
                <a:solidFill>
                  <a:srgbClr val="1F1F1F"/>
                </a:solidFill>
                <a:effectLst/>
                <a:latin typeface="inherit"/>
              </a:rPr>
              <a:t> He </a:t>
            </a:r>
            <a:r>
              <a:rPr kumimoji="0" lang="pl-PL" altLang="pl-PL" sz="2000" b="0" i="0" u="none" strike="noStrike" cap="none" normalizeH="0" baseline="0" dirty="0" err="1" smtClean="0">
                <a:ln>
                  <a:noFill/>
                </a:ln>
                <a:solidFill>
                  <a:srgbClr val="1F1F1F"/>
                </a:solidFill>
                <a:effectLst/>
                <a:latin typeface="inherit"/>
              </a:rPr>
              <a:t>is</a:t>
            </a: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also</a:t>
            </a: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Head</a:t>
            </a:r>
            <a:r>
              <a:rPr kumimoji="0" lang="pl-PL" altLang="pl-PL" sz="2000" b="0" i="0" u="none" strike="noStrike" cap="none" normalizeH="0" baseline="0" dirty="0" smtClean="0">
                <a:ln>
                  <a:noFill/>
                </a:ln>
                <a:solidFill>
                  <a:srgbClr val="1F1F1F"/>
                </a:solidFill>
                <a:effectLst/>
                <a:latin typeface="inherit"/>
              </a:rPr>
              <a:t> of the Commonwealth,</a:t>
            </a:r>
          </a:p>
          <a:p>
            <a:pPr marL="0" lvl="0" indent="0" eaLnBrk="0" fontAlgn="base" hangingPunct="0">
              <a:lnSpc>
                <a:spcPct val="100000"/>
              </a:lnSpc>
              <a:spcBef>
                <a:spcPct val="0"/>
              </a:spcBef>
              <a:spcAft>
                <a:spcPct val="0"/>
              </a:spcAft>
              <a:buNone/>
            </a:pP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Temporal</a:t>
            </a:r>
            <a:r>
              <a:rPr kumimoji="0" lang="pl-PL" altLang="pl-PL" sz="2000" b="0" i="0" u="none" strike="noStrike" cap="none" normalizeH="0" baseline="0" dirty="0" smtClean="0">
                <a:ln>
                  <a:noFill/>
                </a:ln>
                <a:solidFill>
                  <a:srgbClr val="1F1F1F"/>
                </a:solidFill>
                <a:effectLst/>
                <a:latin typeface="inherit"/>
              </a:rPr>
              <a:t> </a:t>
            </a:r>
            <a:r>
              <a:rPr kumimoji="0" lang="pl-PL" altLang="pl-PL" sz="2000" b="0" i="0" u="none" strike="noStrike" cap="none" normalizeH="0" baseline="0" dirty="0" err="1" smtClean="0">
                <a:ln>
                  <a:noFill/>
                </a:ln>
                <a:solidFill>
                  <a:srgbClr val="1F1F1F"/>
                </a:solidFill>
                <a:effectLst/>
                <a:latin typeface="inherit"/>
              </a:rPr>
              <a:t>Head</a:t>
            </a:r>
            <a:r>
              <a:rPr kumimoji="0" lang="pl-PL" altLang="pl-PL" sz="2000" b="0" i="0" u="none" strike="noStrike" cap="none" normalizeH="0" baseline="0" dirty="0" smtClean="0">
                <a:ln>
                  <a:noFill/>
                </a:ln>
                <a:solidFill>
                  <a:srgbClr val="1F1F1F"/>
                </a:solidFill>
                <a:effectLst/>
                <a:latin typeface="inherit"/>
              </a:rPr>
              <a:t> of the Church of England,</a:t>
            </a:r>
          </a:p>
          <a:p>
            <a:pPr marL="0" lvl="0" indent="0" eaLnBrk="0" fontAlgn="base" hangingPunct="0">
              <a:lnSpc>
                <a:spcPct val="100000"/>
              </a:lnSpc>
              <a:spcBef>
                <a:spcPct val="0"/>
              </a:spcBef>
              <a:spcAft>
                <a:spcPct val="0"/>
              </a:spcAft>
              <a:buNone/>
            </a:pPr>
            <a:r>
              <a:rPr kumimoji="0" lang="pl-PL" altLang="pl-PL" sz="2000" b="0" i="0" u="none" strike="noStrike" cap="none" normalizeH="0" baseline="0" dirty="0" smtClean="0">
                <a:ln>
                  <a:noFill/>
                </a:ln>
                <a:solidFill>
                  <a:srgbClr val="1F1F1F"/>
                </a:solidFill>
                <a:effectLst/>
                <a:latin typeface="inherit"/>
              </a:rPr>
              <a:t> and </a:t>
            </a:r>
            <a:r>
              <a:rPr kumimoji="0" lang="pl-PL" altLang="pl-PL" sz="2000" b="0" i="0" u="none" strike="noStrike" cap="none" normalizeH="0" baseline="0" dirty="0" err="1" smtClean="0">
                <a:ln>
                  <a:noFill/>
                </a:ln>
                <a:solidFill>
                  <a:srgbClr val="1F1F1F"/>
                </a:solidFill>
                <a:effectLst/>
                <a:latin typeface="inherit"/>
              </a:rPr>
              <a:t>Supreme</a:t>
            </a:r>
            <a:r>
              <a:rPr kumimoji="0" lang="pl-PL" altLang="pl-PL" sz="2000" b="0" i="0" u="none" strike="noStrike" cap="none" normalizeH="0" baseline="0" dirty="0" smtClean="0">
                <a:ln>
                  <a:noFill/>
                </a:ln>
                <a:solidFill>
                  <a:srgbClr val="1F1F1F"/>
                </a:solidFill>
                <a:effectLst/>
                <a:latin typeface="inherit"/>
              </a:rPr>
              <a:t> Commander of the</a:t>
            </a:r>
            <a:r>
              <a:rPr kumimoji="0" lang="pl-PL" altLang="pl-PL" sz="900" b="0" i="0" u="none" strike="noStrike" cap="none" normalizeH="0" baseline="0" dirty="0" smtClean="0">
                <a:ln>
                  <a:noFill/>
                </a:ln>
                <a:solidFill>
                  <a:schemeClr val="tx1"/>
                </a:solidFill>
                <a:effectLst/>
              </a:rPr>
              <a:t> </a:t>
            </a:r>
            <a:endParaRPr kumimoji="0" lang="pl-PL" altLang="pl-PL" sz="1800" b="0" i="0" u="none" strike="noStrike" cap="none" normalizeH="0" baseline="0" dirty="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838200" y="3844486"/>
            <a:ext cx="11600985" cy="798947"/>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b="0" i="0" u="none" strike="noStrike" cap="none" normalizeH="0" baseline="0" dirty="0" err="1" smtClean="0">
                <a:ln>
                  <a:noFill/>
                </a:ln>
                <a:solidFill>
                  <a:srgbClr val="1F1F1F"/>
                </a:solidFill>
                <a:effectLst/>
                <a:latin typeface="inherit"/>
              </a:rPr>
              <a:t>Temporal</a:t>
            </a:r>
            <a:r>
              <a:rPr kumimoji="0" lang="pl-PL" altLang="pl-PL" b="0" i="0" u="none" strike="noStrike" cap="none" normalizeH="0" baseline="0" dirty="0" smtClean="0">
                <a:ln>
                  <a:noFill/>
                </a:ln>
                <a:solidFill>
                  <a:srgbClr val="1F1F1F"/>
                </a:solidFill>
                <a:effectLst/>
                <a:latin typeface="inherit"/>
              </a:rPr>
              <a:t> </a:t>
            </a:r>
            <a:r>
              <a:rPr kumimoji="0" lang="pl-PL" altLang="pl-PL" b="0" i="0" u="none" strike="noStrike" cap="none" normalizeH="0" baseline="0" dirty="0" err="1" smtClean="0">
                <a:ln>
                  <a:noFill/>
                </a:ln>
                <a:solidFill>
                  <a:srgbClr val="1F1F1F"/>
                </a:solidFill>
                <a:effectLst/>
                <a:latin typeface="inherit"/>
              </a:rPr>
              <a:t>Head</a:t>
            </a:r>
            <a:r>
              <a:rPr kumimoji="0" lang="pl-PL" altLang="pl-PL" b="0" i="0" u="none" strike="noStrike" cap="none" normalizeH="0" baseline="0" dirty="0" smtClean="0">
                <a:ln>
                  <a:noFill/>
                </a:ln>
                <a:solidFill>
                  <a:srgbClr val="1F1F1F"/>
                </a:solidFill>
                <a:effectLst/>
                <a:latin typeface="inherit"/>
              </a:rPr>
              <a:t> of the Church of England, </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b="0" i="0" u="none" strike="noStrike" cap="none" normalizeH="0" baseline="0" dirty="0" smtClean="0">
                <a:ln>
                  <a:noFill/>
                </a:ln>
                <a:solidFill>
                  <a:srgbClr val="1F1F1F"/>
                </a:solidFill>
                <a:effectLst/>
                <a:latin typeface="inherit"/>
              </a:rPr>
              <a:t>and </a:t>
            </a:r>
            <a:r>
              <a:rPr kumimoji="0" lang="pl-PL" altLang="pl-PL" b="0" i="0" u="none" strike="noStrike" cap="none" normalizeH="0" baseline="0" dirty="0" err="1" smtClean="0">
                <a:ln>
                  <a:noFill/>
                </a:ln>
                <a:solidFill>
                  <a:srgbClr val="1F1F1F"/>
                </a:solidFill>
                <a:effectLst/>
                <a:latin typeface="inherit"/>
              </a:rPr>
              <a:t>Supreme</a:t>
            </a:r>
            <a:r>
              <a:rPr kumimoji="0" lang="pl-PL" altLang="pl-PL" b="0" i="0" u="none" strike="noStrike" cap="none" normalizeH="0" baseline="0" dirty="0" smtClean="0">
                <a:ln>
                  <a:noFill/>
                </a:ln>
                <a:solidFill>
                  <a:srgbClr val="1F1F1F"/>
                </a:solidFill>
                <a:effectLst/>
                <a:latin typeface="inherit"/>
              </a:rPr>
              <a:t> Commander of</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b="0" i="0" u="none" strike="noStrike" cap="none" normalizeH="0" baseline="0" dirty="0" smtClean="0">
                <a:ln>
                  <a:noFill/>
                </a:ln>
                <a:solidFill>
                  <a:srgbClr val="1F1F1F"/>
                </a:solidFill>
                <a:effectLst/>
                <a:latin typeface="inherit"/>
              </a:rPr>
              <a:t> the British </a:t>
            </a:r>
            <a:r>
              <a:rPr kumimoji="0" lang="pl-PL" altLang="pl-PL" b="0" i="0" u="none" strike="noStrike" cap="none" normalizeH="0" baseline="0" dirty="0" err="1" smtClean="0">
                <a:ln>
                  <a:noFill/>
                </a:ln>
                <a:solidFill>
                  <a:srgbClr val="1F1F1F"/>
                </a:solidFill>
                <a:effectLst/>
                <a:latin typeface="inherit"/>
              </a:rPr>
              <a:t>Armed</a:t>
            </a:r>
            <a:r>
              <a:rPr kumimoji="0" lang="pl-PL" altLang="pl-PL" b="0" i="0" u="none" strike="noStrike" cap="none" normalizeH="0" baseline="0" dirty="0" smtClean="0">
                <a:ln>
                  <a:noFill/>
                </a:ln>
                <a:solidFill>
                  <a:srgbClr val="1F1F1F"/>
                </a:solidFill>
                <a:effectLst/>
                <a:latin typeface="inherit"/>
              </a:rPr>
              <a:t> </a:t>
            </a:r>
            <a:r>
              <a:rPr kumimoji="0" lang="pl-PL" altLang="pl-PL" b="0" i="0" u="none" strike="noStrike" cap="none" normalizeH="0" baseline="0" dirty="0" err="1" smtClean="0">
                <a:ln>
                  <a:noFill/>
                </a:ln>
                <a:solidFill>
                  <a:srgbClr val="1F1F1F"/>
                </a:solidFill>
                <a:effectLst/>
                <a:latin typeface="inherit"/>
              </a:rPr>
              <a:t>Forces</a:t>
            </a:r>
            <a:r>
              <a:rPr kumimoji="0" lang="pl-PL" altLang="pl-PL" b="0" i="0" u="none" strike="noStrike" cap="none" normalizeH="0" baseline="0" dirty="0" smtClean="0">
                <a:ln>
                  <a:noFill/>
                </a:ln>
                <a:solidFill>
                  <a:srgbClr val="1F1F1F"/>
                </a:solidFill>
                <a:effectLst/>
                <a:latin typeface="inherit"/>
              </a:rPr>
              <a:t>. </a:t>
            </a:r>
            <a:endParaRPr kumimoji="0" lang="pl-PL" altLang="pl-PL" sz="1600" b="0" i="0" u="none" strike="noStrike" cap="none" normalizeH="0" baseline="0" dirty="0" smtClean="0">
              <a:ln>
                <a:noFill/>
              </a:ln>
              <a:solidFill>
                <a:schemeClr val="tx1"/>
              </a:solidFill>
              <a:effectLst/>
              <a:latin typeface="Arial" panose="020B0604020202020204" pitchFamily="34" charset="0"/>
            </a:endParaRPr>
          </a:p>
        </p:txBody>
      </p:sp>
      <p:sp>
        <p:nvSpPr>
          <p:cNvPr id="8" name="Rectangle 4"/>
          <p:cNvSpPr>
            <a:spLocks noChangeArrowheads="1"/>
          </p:cNvSpPr>
          <p:nvPr/>
        </p:nvSpPr>
        <p:spPr bwMode="auto">
          <a:xfrm>
            <a:off x="838200" y="4633048"/>
            <a:ext cx="3981859" cy="70661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87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600" b="0" i="0" u="none" strike="noStrike" cap="none" normalizeH="0" baseline="0" dirty="0" err="1" smtClean="0">
                <a:ln>
                  <a:noFill/>
                </a:ln>
                <a:solidFill>
                  <a:srgbClr val="1F1F1F"/>
                </a:solidFill>
                <a:effectLst/>
                <a:latin typeface="inherit"/>
              </a:rPr>
              <a:t>Date</a:t>
            </a:r>
            <a:r>
              <a:rPr kumimoji="0" lang="pl-PL" altLang="pl-PL" sz="1600" b="0" i="0" u="none" strike="noStrike" cap="none" normalizeH="0" baseline="0" dirty="0" smtClean="0">
                <a:ln>
                  <a:noFill/>
                </a:ln>
                <a:solidFill>
                  <a:srgbClr val="1F1F1F"/>
                </a:solidFill>
                <a:effectLst/>
                <a:latin typeface="inherit"/>
              </a:rPr>
              <a:t> and place of </a:t>
            </a:r>
            <a:r>
              <a:rPr kumimoji="0" lang="pl-PL" altLang="pl-PL" sz="1600" b="0" i="0" u="none" strike="noStrike" cap="none" normalizeH="0" baseline="0" dirty="0" err="1" smtClean="0">
                <a:ln>
                  <a:noFill/>
                </a:ln>
                <a:solidFill>
                  <a:srgbClr val="1F1F1F"/>
                </a:solidFill>
                <a:effectLst/>
                <a:latin typeface="inherit"/>
              </a:rPr>
              <a:t>birth</a:t>
            </a:r>
            <a:r>
              <a:rPr kumimoji="0" lang="pl-PL" altLang="pl-PL" sz="1600" b="0" i="0" u="none" strike="noStrike" cap="none" normalizeH="0" baseline="0" dirty="0" smtClean="0">
                <a:ln>
                  <a:noFill/>
                </a:ln>
                <a:solidFill>
                  <a:srgbClr val="1F1F1F"/>
                </a:solidFill>
                <a:effectLst/>
                <a:latin typeface="inherit"/>
              </a:rPr>
              <a:t>: 14 </a:t>
            </a:r>
            <a:r>
              <a:rPr kumimoji="0" lang="pl-PL" altLang="pl-PL" sz="1600" b="0" i="0" u="none" strike="noStrike" cap="none" normalizeH="0" baseline="0" dirty="0" err="1" smtClean="0">
                <a:ln>
                  <a:noFill/>
                </a:ln>
                <a:solidFill>
                  <a:srgbClr val="1F1F1F"/>
                </a:solidFill>
                <a:effectLst/>
                <a:latin typeface="inherit"/>
              </a:rPr>
              <a:t>November</a:t>
            </a:r>
            <a:r>
              <a:rPr kumimoji="0" lang="pl-PL" altLang="pl-PL" sz="1600" b="0" i="0" u="none" strike="noStrike" cap="none" normalizeH="0" baseline="0" dirty="0" smtClean="0">
                <a:ln>
                  <a:noFill/>
                </a:ln>
                <a:solidFill>
                  <a:srgbClr val="1F1F1F"/>
                </a:solidFill>
                <a:effectLst/>
                <a:latin typeface="inherit"/>
              </a:rPr>
              <a:t> 1948,</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600" b="0" i="0" u="none" strike="noStrike" cap="none" normalizeH="0" baseline="0" dirty="0" smtClean="0">
                <a:ln>
                  <a:noFill/>
                </a:ln>
                <a:solidFill>
                  <a:srgbClr val="1F1F1F"/>
                </a:solidFill>
                <a:effectLst/>
                <a:latin typeface="inherit"/>
              </a:rPr>
              <a:t> 76 </a:t>
            </a:r>
            <a:r>
              <a:rPr kumimoji="0" lang="pl-PL" altLang="pl-PL" sz="1600" b="0" i="0" u="none" strike="noStrike" cap="none" normalizeH="0" baseline="0" dirty="0" err="1" smtClean="0">
                <a:ln>
                  <a:noFill/>
                </a:ln>
                <a:solidFill>
                  <a:srgbClr val="1F1F1F"/>
                </a:solidFill>
                <a:effectLst/>
                <a:latin typeface="inherit"/>
              </a:rPr>
              <a:t>years</a:t>
            </a:r>
            <a:r>
              <a:rPr kumimoji="0" lang="pl-PL" altLang="pl-PL" sz="1600" b="0" i="0" u="none" strike="noStrike" cap="none" normalizeH="0" baseline="0" dirty="0" smtClean="0">
                <a:ln>
                  <a:noFill/>
                </a:ln>
                <a:solidFill>
                  <a:srgbClr val="1F1F1F"/>
                </a:solidFill>
                <a:effectLst/>
                <a:latin typeface="inherit"/>
              </a:rPr>
              <a:t> </a:t>
            </a:r>
            <a:r>
              <a:rPr kumimoji="0" lang="pl-PL" altLang="pl-PL" sz="1600" b="0" i="0" u="none" strike="noStrike" cap="none" normalizeH="0" baseline="0" dirty="0" err="1" smtClean="0">
                <a:ln>
                  <a:noFill/>
                </a:ln>
                <a:solidFill>
                  <a:srgbClr val="1F1F1F"/>
                </a:solidFill>
                <a:effectLst/>
                <a:latin typeface="inherit"/>
              </a:rPr>
              <a:t>old</a:t>
            </a:r>
            <a:r>
              <a:rPr kumimoji="0" lang="pl-PL" altLang="pl-PL" sz="1600" b="0" i="0" u="none" strike="noStrike" cap="none" normalizeH="0" baseline="0" dirty="0" smtClean="0">
                <a:ln>
                  <a:noFill/>
                </a:ln>
                <a:solidFill>
                  <a:srgbClr val="1F1F1F"/>
                </a:solidFill>
                <a:effectLst/>
                <a:latin typeface="inherit"/>
              </a:rPr>
              <a:t>, Buckingham </a:t>
            </a:r>
            <a:r>
              <a:rPr kumimoji="0" lang="pl-PL" altLang="pl-PL" sz="1600" b="0" i="0" u="none" strike="noStrike" cap="none" normalizeH="0" baseline="0" dirty="0" err="1" smtClean="0">
                <a:ln>
                  <a:noFill/>
                </a:ln>
                <a:solidFill>
                  <a:srgbClr val="1F1F1F"/>
                </a:solidFill>
                <a:effectLst/>
                <a:latin typeface="inherit"/>
              </a:rPr>
              <a:t>Palace</a:t>
            </a:r>
            <a:r>
              <a:rPr kumimoji="0" lang="pl-PL" altLang="pl-PL" sz="1600" b="0" i="0" u="none" strike="noStrike" cap="none" normalizeH="0" baseline="0" dirty="0" smtClean="0">
                <a:ln>
                  <a:noFill/>
                </a:ln>
                <a:solidFill>
                  <a:srgbClr val="1F1F1F"/>
                </a:solidFill>
                <a:effectLst/>
                <a:latin typeface="inherit"/>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600" b="0" i="0" u="none" strike="noStrike" cap="none" normalizeH="0" baseline="0" dirty="0" smtClean="0">
                <a:ln>
                  <a:noFill/>
                </a:ln>
                <a:solidFill>
                  <a:srgbClr val="1F1F1F"/>
                </a:solidFill>
                <a:effectLst/>
                <a:latin typeface="inherit"/>
              </a:rPr>
              <a:t> London, United </a:t>
            </a:r>
            <a:r>
              <a:rPr kumimoji="0" lang="pl-PL" altLang="pl-PL" sz="1600" b="0" i="0" u="none" strike="noStrike" cap="none" normalizeH="0" baseline="0" dirty="0" err="1" smtClean="0">
                <a:ln>
                  <a:noFill/>
                </a:ln>
                <a:solidFill>
                  <a:srgbClr val="1F1F1F"/>
                </a:solidFill>
                <a:effectLst/>
                <a:latin typeface="inherit"/>
              </a:rPr>
              <a:t>Kingdom</a:t>
            </a:r>
            <a:r>
              <a:rPr kumimoji="0" lang="pl-PL" altLang="pl-PL" sz="600" b="0" i="0" u="none" strike="noStrike" cap="none" normalizeH="0" baseline="0" dirty="0" smtClean="0">
                <a:ln>
                  <a:noFill/>
                </a:ln>
                <a:solidFill>
                  <a:schemeClr val="tx1"/>
                </a:solidFill>
                <a:effectLst/>
              </a:rPr>
              <a:t> </a:t>
            </a:r>
            <a:endParaRPr kumimoji="0" lang="pl-PL" altLang="pl-PL" sz="1200" b="0" i="0" u="none" strike="noStrike" cap="none" normalizeH="0" baseline="0" dirty="0" smtClean="0">
              <a:ln>
                <a:noFill/>
              </a:ln>
              <a:solidFill>
                <a:schemeClr val="tx1"/>
              </a:solidFill>
              <a:effectLst/>
              <a:latin typeface="Arial" panose="020B0604020202020204" pitchFamily="34" charset="0"/>
            </a:endParaRPr>
          </a:p>
        </p:txBody>
      </p:sp>
      <p:sp>
        <p:nvSpPr>
          <p:cNvPr id="9" name="Rectangle 5"/>
          <p:cNvSpPr>
            <a:spLocks noChangeArrowheads="1"/>
          </p:cNvSpPr>
          <p:nvPr/>
        </p:nvSpPr>
        <p:spPr bwMode="auto">
          <a:xfrm>
            <a:off x="838200" y="5426936"/>
            <a:ext cx="5552802" cy="1075946"/>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87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b="0" i="0" u="none" strike="noStrike" cap="none" normalizeH="0" baseline="0" dirty="0" err="1" smtClean="0">
                <a:ln>
                  <a:noFill/>
                </a:ln>
                <a:solidFill>
                  <a:srgbClr val="1F1F1F"/>
                </a:solidFill>
                <a:effectLst/>
                <a:latin typeface="inherit"/>
              </a:rPr>
              <a:t>Education</a:t>
            </a:r>
            <a:r>
              <a:rPr kumimoji="0" lang="pl-PL" altLang="pl-PL" b="0" i="0" u="none" strike="noStrike" cap="none" normalizeH="0" baseline="0" dirty="0" smtClean="0">
                <a:ln>
                  <a:noFill/>
                </a:ln>
                <a:solidFill>
                  <a:srgbClr val="1F1F1F"/>
                </a:solidFill>
                <a:effectLst/>
                <a:latin typeface="inherit"/>
              </a:rPr>
              <a:t>: </a:t>
            </a:r>
            <a:r>
              <a:rPr kumimoji="0" lang="pl-PL" altLang="pl-PL" b="0" i="0" u="none" strike="noStrike" cap="none" normalizeH="0" baseline="0" dirty="0" err="1" smtClean="0">
                <a:ln>
                  <a:noFill/>
                </a:ln>
                <a:solidFill>
                  <a:srgbClr val="1F1F1F"/>
                </a:solidFill>
                <a:effectLst/>
                <a:latin typeface="inherit"/>
              </a:rPr>
              <a:t>Trinity</a:t>
            </a:r>
            <a:r>
              <a:rPr kumimoji="0" lang="pl-PL" altLang="pl-PL" b="0" i="0" u="none" strike="noStrike" cap="none" normalizeH="0" baseline="0" dirty="0" smtClean="0">
                <a:ln>
                  <a:noFill/>
                </a:ln>
                <a:solidFill>
                  <a:srgbClr val="1F1F1F"/>
                </a:solidFill>
                <a:effectLst/>
                <a:latin typeface="inherit"/>
              </a:rPr>
              <a:t> College (1967–1970),</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b="0" i="0" u="none" strike="noStrike" cap="none" normalizeH="0" baseline="0" dirty="0" smtClean="0">
                <a:ln>
                  <a:noFill/>
                </a:ln>
                <a:solidFill>
                  <a:srgbClr val="1F1F1F"/>
                </a:solidFill>
                <a:effectLst/>
                <a:latin typeface="inherit"/>
              </a:rPr>
              <a:t> </a:t>
            </a:r>
            <a:r>
              <a:rPr kumimoji="0" lang="pl-PL" altLang="pl-PL" b="0" i="0" u="none" strike="noStrike" cap="none" normalizeH="0" baseline="0" dirty="0" err="1" smtClean="0">
                <a:ln>
                  <a:noFill/>
                </a:ln>
                <a:solidFill>
                  <a:srgbClr val="1F1F1F"/>
                </a:solidFill>
                <a:effectLst/>
                <a:latin typeface="inherit"/>
              </a:rPr>
              <a:t>Cheam</a:t>
            </a:r>
            <a:r>
              <a:rPr kumimoji="0" lang="pl-PL" altLang="pl-PL" b="0" i="0" u="none" strike="noStrike" cap="none" normalizeH="0" baseline="0" dirty="0" smtClean="0">
                <a:ln>
                  <a:noFill/>
                </a:ln>
                <a:solidFill>
                  <a:srgbClr val="1F1F1F"/>
                </a:solidFill>
                <a:effectLst/>
                <a:latin typeface="inherit"/>
              </a:rPr>
              <a:t> School · Show </a:t>
            </a:r>
            <a:r>
              <a:rPr kumimoji="0" lang="pl-PL" altLang="pl-PL" b="0" i="0" u="none" strike="noStrike" cap="none" normalizeH="0" baseline="0" dirty="0" err="1" smtClean="0">
                <a:ln>
                  <a:noFill/>
                </a:ln>
                <a:solidFill>
                  <a:srgbClr val="1F1F1F"/>
                </a:solidFill>
                <a:effectLst/>
                <a:latin typeface="inherit"/>
              </a:rPr>
              <a:t>more</a:t>
            </a:r>
            <a:r>
              <a:rPr kumimoji="0" lang="pl-PL" altLang="pl-PL" b="0" i="0" u="none" strike="noStrike" cap="none" normalizeH="0" baseline="0" dirty="0" smtClean="0">
                <a:ln>
                  <a:noFill/>
                </a:ln>
                <a:solidFill>
                  <a:srgbClr val="1F1F1F"/>
                </a:solidFill>
                <a:effectLst/>
                <a:latin typeface="inherit"/>
              </a:rPr>
              <a:t> </a:t>
            </a:r>
            <a:r>
              <a:rPr kumimoji="0" lang="pl-PL" altLang="pl-PL" b="0" i="0" u="none" strike="noStrike" cap="none" normalizeH="0" baseline="0" dirty="0" err="1" smtClean="0">
                <a:ln>
                  <a:noFill/>
                </a:ln>
                <a:solidFill>
                  <a:srgbClr val="1F1F1F"/>
                </a:solidFill>
                <a:effectLst/>
                <a:latin typeface="inherit"/>
              </a:rPr>
              <a:t>Height</a:t>
            </a:r>
            <a:r>
              <a:rPr kumimoji="0" lang="pl-PL" altLang="pl-PL" b="0" i="0" u="none" strike="noStrike" cap="none" normalizeH="0" baseline="0" dirty="0" smtClean="0">
                <a:ln>
                  <a:noFill/>
                </a:ln>
                <a:solidFill>
                  <a:srgbClr val="1F1F1F"/>
                </a:solidFill>
                <a:effectLst/>
                <a:latin typeface="inherit"/>
              </a:rPr>
              <a:t>: 1.78 m (5 </a:t>
            </a:r>
            <a:r>
              <a:rPr kumimoji="0" lang="pl-PL" altLang="pl-PL" b="0" i="0" u="none" strike="noStrike" cap="none" normalizeH="0" baseline="0" dirty="0" err="1" smtClean="0">
                <a:ln>
                  <a:noFill/>
                </a:ln>
                <a:solidFill>
                  <a:srgbClr val="1F1F1F"/>
                </a:solidFill>
                <a:effectLst/>
                <a:latin typeface="inherit"/>
              </a:rPr>
              <a:t>ft</a:t>
            </a:r>
            <a:r>
              <a:rPr kumimoji="0" lang="pl-PL" altLang="pl-PL" b="0" i="0" u="none" strike="noStrike" cap="none" normalizeH="0" baseline="0" dirty="0" smtClean="0">
                <a:ln>
                  <a:noFill/>
                </a:ln>
                <a:solidFill>
                  <a:srgbClr val="1F1F1F"/>
                </a:solidFill>
                <a:effectLst/>
                <a:latin typeface="inherit"/>
              </a:rPr>
              <a:t> 8 in) </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b="0" i="0" u="none" strike="noStrike" cap="none" normalizeH="0" baseline="0" dirty="0" err="1" smtClean="0">
                <a:ln>
                  <a:noFill/>
                </a:ln>
                <a:solidFill>
                  <a:srgbClr val="1F1F1F"/>
                </a:solidFill>
                <a:effectLst/>
                <a:latin typeface="inherit"/>
              </a:rPr>
              <a:t>Wife</a:t>
            </a:r>
            <a:r>
              <a:rPr kumimoji="0" lang="pl-PL" altLang="pl-PL" b="0" i="0" u="none" strike="noStrike" cap="none" normalizeH="0" baseline="0" dirty="0" smtClean="0">
                <a:ln>
                  <a:noFill/>
                </a:ln>
                <a:solidFill>
                  <a:srgbClr val="1F1F1F"/>
                </a:solidFill>
                <a:effectLst/>
                <a:latin typeface="inherit"/>
              </a:rPr>
              <a:t>: Camilla (</a:t>
            </a:r>
            <a:r>
              <a:rPr kumimoji="0" lang="pl-PL" altLang="pl-PL" b="0" i="0" u="none" strike="noStrike" cap="none" normalizeH="0" baseline="0" dirty="0" err="1" smtClean="0">
                <a:ln>
                  <a:noFill/>
                </a:ln>
                <a:solidFill>
                  <a:srgbClr val="1F1F1F"/>
                </a:solidFill>
                <a:effectLst/>
                <a:latin typeface="inherit"/>
              </a:rPr>
              <a:t>since</a:t>
            </a:r>
            <a:r>
              <a:rPr kumimoji="0" lang="pl-PL" altLang="pl-PL" b="0" i="0" u="none" strike="noStrike" cap="none" normalizeH="0" baseline="0" dirty="0" smtClean="0">
                <a:ln>
                  <a:noFill/>
                </a:ln>
                <a:solidFill>
                  <a:srgbClr val="1F1F1F"/>
                </a:solidFill>
                <a:effectLst/>
                <a:latin typeface="inherit"/>
              </a:rPr>
              <a:t> 2005), </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b="0" i="0" u="none" strike="noStrike" cap="none" normalizeH="0" baseline="0" dirty="0" smtClean="0">
                <a:ln>
                  <a:noFill/>
                </a:ln>
                <a:solidFill>
                  <a:srgbClr val="1F1F1F"/>
                </a:solidFill>
                <a:effectLst/>
                <a:latin typeface="inherit"/>
              </a:rPr>
              <a:t>Diana, </a:t>
            </a:r>
            <a:r>
              <a:rPr kumimoji="0" lang="pl-PL" altLang="pl-PL" b="0" i="0" u="none" strike="noStrike" cap="none" normalizeH="0" baseline="0" dirty="0" err="1" smtClean="0">
                <a:ln>
                  <a:noFill/>
                </a:ln>
                <a:solidFill>
                  <a:srgbClr val="1F1F1F"/>
                </a:solidFill>
                <a:effectLst/>
                <a:latin typeface="inherit"/>
              </a:rPr>
              <a:t>Princess</a:t>
            </a:r>
            <a:r>
              <a:rPr kumimoji="0" lang="pl-PL" altLang="pl-PL" b="0" i="0" u="none" strike="noStrike" cap="none" normalizeH="0" baseline="0" dirty="0" smtClean="0">
                <a:ln>
                  <a:noFill/>
                </a:ln>
                <a:solidFill>
                  <a:srgbClr val="1F1F1F"/>
                </a:solidFill>
                <a:effectLst/>
                <a:latin typeface="inherit"/>
              </a:rPr>
              <a:t> of </a:t>
            </a:r>
            <a:r>
              <a:rPr kumimoji="0" lang="pl-PL" altLang="pl-PL" b="0" i="0" u="none" strike="noStrike" cap="none" normalizeH="0" baseline="0" dirty="0" err="1" smtClean="0">
                <a:ln>
                  <a:noFill/>
                </a:ln>
                <a:solidFill>
                  <a:srgbClr val="1F1F1F"/>
                </a:solidFill>
                <a:effectLst/>
                <a:latin typeface="inherit"/>
              </a:rPr>
              <a:t>Wales</a:t>
            </a:r>
            <a:r>
              <a:rPr kumimoji="0" lang="pl-PL" altLang="pl-PL" b="0" i="0" u="none" strike="noStrike" cap="none" normalizeH="0" baseline="0" dirty="0" smtClean="0">
                <a:ln>
                  <a:noFill/>
                </a:ln>
                <a:solidFill>
                  <a:srgbClr val="1F1F1F"/>
                </a:solidFill>
                <a:effectLst/>
                <a:latin typeface="inherit"/>
              </a:rPr>
              <a:t> (from 1981 to 1996)</a:t>
            </a:r>
            <a:r>
              <a:rPr kumimoji="0" lang="pl-PL" altLang="pl-PL" sz="800" b="0" i="0" u="none" strike="noStrike" cap="none" normalizeH="0" baseline="0" dirty="0" smtClean="0">
                <a:ln>
                  <a:noFill/>
                </a:ln>
                <a:solidFill>
                  <a:schemeClr val="tx1"/>
                </a:solidFill>
                <a:effectLst/>
              </a:rPr>
              <a:t> </a:t>
            </a:r>
            <a:endParaRPr kumimoji="0" lang="pl-PL" altLang="pl-PL" sz="16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6"/>
          <p:cNvSpPr>
            <a:spLocks noGrp="1" noChangeArrowheads="1"/>
          </p:cNvSpPr>
          <p:nvPr>
            <p:ph sz="half" idx="2"/>
          </p:nvPr>
        </p:nvSpPr>
        <p:spPr bwMode="auto">
          <a:xfrm>
            <a:off x="6638692" y="1027906"/>
            <a:ext cx="4364528" cy="255327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87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2100" b="0" i="0" u="none" strike="noStrike" cap="none" normalizeH="0" baseline="0" dirty="0" err="1" smtClean="0">
                <a:ln>
                  <a:noFill/>
                </a:ln>
                <a:solidFill>
                  <a:srgbClr val="1F1F1F"/>
                </a:solidFill>
                <a:effectLst/>
                <a:latin typeface="inherit"/>
              </a:rPr>
              <a:t>Children</a:t>
            </a:r>
            <a:r>
              <a:rPr kumimoji="0" lang="pl-PL" altLang="pl-PL" sz="2100" b="0" i="0" u="none" strike="noStrike" cap="none" normalizeH="0" baseline="0" dirty="0" smtClean="0">
                <a:ln>
                  <a:noFill/>
                </a:ln>
                <a:solidFill>
                  <a:srgbClr val="1F1F1F"/>
                </a:solidFill>
                <a:effectLst/>
                <a:latin typeface="inherit"/>
              </a:rPr>
              <a:t>: William,</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2100" b="0" i="0" u="none" strike="noStrike" cap="none" normalizeH="0" baseline="0" dirty="0" smtClean="0">
                <a:ln>
                  <a:noFill/>
                </a:ln>
                <a:solidFill>
                  <a:srgbClr val="1F1F1F"/>
                </a:solidFill>
                <a:effectLst/>
                <a:latin typeface="inherit"/>
              </a:rPr>
              <a:t> Prince of </a:t>
            </a:r>
            <a:r>
              <a:rPr kumimoji="0" lang="pl-PL" altLang="pl-PL" sz="2100" b="0" i="0" u="none" strike="noStrike" cap="none" normalizeH="0" baseline="0" dirty="0" err="1" smtClean="0">
                <a:ln>
                  <a:noFill/>
                </a:ln>
                <a:solidFill>
                  <a:srgbClr val="1F1F1F"/>
                </a:solidFill>
                <a:effectLst/>
                <a:latin typeface="inherit"/>
              </a:rPr>
              <a:t>Wales</a:t>
            </a:r>
            <a:r>
              <a:rPr kumimoji="0" lang="pl-PL" altLang="pl-PL" sz="2100" b="0" i="0" u="none" strike="noStrike" cap="none" normalizeH="0" baseline="0" dirty="0" smtClean="0">
                <a:ln>
                  <a:noFill/>
                </a:ln>
                <a:solidFill>
                  <a:srgbClr val="1F1F1F"/>
                </a:solidFill>
                <a:effectLst/>
                <a:latin typeface="inherit"/>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2100" b="0" i="0" u="none" strike="noStrike" cap="none" normalizeH="0" baseline="0" dirty="0" smtClean="0">
                <a:ln>
                  <a:noFill/>
                </a:ln>
                <a:solidFill>
                  <a:srgbClr val="1F1F1F"/>
                </a:solidFill>
                <a:effectLst/>
                <a:latin typeface="inherit"/>
              </a:rPr>
              <a:t> Henry </a:t>
            </a:r>
            <a:r>
              <a:rPr kumimoji="0" lang="pl-PL" altLang="pl-PL" sz="2100" b="0" i="0" u="none" strike="noStrike" cap="none" normalizeH="0" baseline="0" dirty="0" err="1" smtClean="0">
                <a:ln>
                  <a:noFill/>
                </a:ln>
                <a:solidFill>
                  <a:srgbClr val="1F1F1F"/>
                </a:solidFill>
                <a:effectLst/>
                <a:latin typeface="inherit"/>
              </a:rPr>
              <a:t>Siblings</a:t>
            </a:r>
            <a:r>
              <a:rPr kumimoji="0" lang="pl-PL" altLang="pl-PL" sz="2100" b="0" i="0" u="none" strike="noStrike" cap="none" normalizeH="0" baseline="0" dirty="0" smtClean="0">
                <a:ln>
                  <a:noFill/>
                </a:ln>
                <a:solidFill>
                  <a:srgbClr val="1F1F1F"/>
                </a:solidFill>
                <a:effectLst/>
                <a:latin typeface="inherit"/>
              </a:rPr>
              <a:t>: Andrew,</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2100" b="0" i="0" u="none" strike="noStrike" cap="none" normalizeH="0" baseline="0" dirty="0" smtClean="0">
                <a:ln>
                  <a:noFill/>
                </a:ln>
                <a:solidFill>
                  <a:srgbClr val="1F1F1F"/>
                </a:solidFill>
                <a:effectLst/>
                <a:latin typeface="inherit"/>
              </a:rPr>
              <a:t> </a:t>
            </a:r>
            <a:r>
              <a:rPr kumimoji="0" lang="pl-PL" altLang="pl-PL" sz="2100" b="0" i="0" u="none" strike="noStrike" cap="none" normalizeH="0" baseline="0" dirty="0" err="1" smtClean="0">
                <a:ln>
                  <a:noFill/>
                </a:ln>
                <a:solidFill>
                  <a:srgbClr val="1F1F1F"/>
                </a:solidFill>
                <a:effectLst/>
                <a:latin typeface="inherit"/>
              </a:rPr>
              <a:t>Anne</a:t>
            </a:r>
            <a:r>
              <a:rPr kumimoji="0" lang="pl-PL" altLang="pl-PL" sz="2100" b="0" i="0" u="none" strike="noStrike" cap="none" normalizeH="0" baseline="0" dirty="0" smtClean="0">
                <a:ln>
                  <a:noFill/>
                </a:ln>
                <a:solidFill>
                  <a:srgbClr val="1F1F1F"/>
                </a:solidFill>
                <a:effectLst/>
                <a:latin typeface="inherit"/>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2100" b="0" i="0" u="none" strike="noStrike" cap="none" normalizeH="0" baseline="0" dirty="0" smtClean="0">
                <a:ln>
                  <a:noFill/>
                </a:ln>
                <a:solidFill>
                  <a:srgbClr val="1F1F1F"/>
                </a:solidFill>
                <a:effectLst/>
                <a:latin typeface="inherit"/>
              </a:rPr>
              <a:t> Edward </a:t>
            </a:r>
            <a:r>
              <a:rPr kumimoji="0" lang="pl-PL" altLang="pl-PL" sz="2100" b="0" i="0" u="none" strike="noStrike" cap="none" normalizeH="0" baseline="0" dirty="0" err="1" smtClean="0">
                <a:ln>
                  <a:noFill/>
                </a:ln>
                <a:solidFill>
                  <a:srgbClr val="1F1F1F"/>
                </a:solidFill>
                <a:effectLst/>
                <a:latin typeface="inherit"/>
              </a:rPr>
              <a:t>Grandparents</a:t>
            </a:r>
            <a:r>
              <a:rPr kumimoji="0" lang="pl-PL" altLang="pl-PL" sz="2100" b="0" i="0" u="none" strike="noStrike" cap="none" normalizeH="0" baseline="0" dirty="0" smtClean="0">
                <a:ln>
                  <a:noFill/>
                </a:ln>
                <a:solidFill>
                  <a:srgbClr val="1F1F1F"/>
                </a:solidFill>
                <a:effectLst/>
                <a:latin typeface="inherit"/>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2100" b="0" i="0" u="none" strike="noStrike" cap="none" normalizeH="0" baseline="0" dirty="0" smtClean="0">
                <a:ln>
                  <a:noFill/>
                </a:ln>
                <a:solidFill>
                  <a:srgbClr val="1F1F1F"/>
                </a:solidFill>
                <a:effectLst/>
                <a:latin typeface="inherit"/>
              </a:rPr>
              <a:t> </a:t>
            </a:r>
            <a:r>
              <a:rPr kumimoji="0" lang="pl-PL" altLang="pl-PL" sz="2100" b="0" i="0" u="none" strike="noStrike" cap="none" normalizeH="0" baseline="0" dirty="0" err="1" smtClean="0">
                <a:ln>
                  <a:noFill/>
                </a:ln>
                <a:solidFill>
                  <a:srgbClr val="1F1F1F"/>
                </a:solidFill>
                <a:effectLst/>
                <a:latin typeface="inherit"/>
              </a:rPr>
              <a:t>Queen</a:t>
            </a:r>
            <a:r>
              <a:rPr kumimoji="0" lang="pl-PL" altLang="pl-PL" sz="2100" b="0" i="0" u="none" strike="noStrike" cap="none" normalizeH="0" baseline="0" dirty="0" smtClean="0">
                <a:ln>
                  <a:noFill/>
                </a:ln>
                <a:solidFill>
                  <a:srgbClr val="1F1F1F"/>
                </a:solidFill>
                <a:effectLst/>
                <a:latin typeface="inherit"/>
              </a:rPr>
              <a:t> Elizabeth the </a:t>
            </a:r>
            <a:r>
              <a:rPr kumimoji="0" lang="pl-PL" altLang="pl-PL" sz="2100" b="0" i="0" u="none" strike="noStrike" cap="none" normalizeH="0" baseline="0" dirty="0" err="1" smtClean="0">
                <a:ln>
                  <a:noFill/>
                </a:ln>
                <a:solidFill>
                  <a:srgbClr val="1F1F1F"/>
                </a:solidFill>
                <a:effectLst/>
                <a:latin typeface="inherit"/>
              </a:rPr>
              <a:t>Queen</a:t>
            </a:r>
            <a:r>
              <a:rPr kumimoji="0" lang="pl-PL" altLang="pl-PL" sz="2100" b="0" i="0" u="none" strike="noStrike" cap="none" normalizeH="0" baseline="0" dirty="0" smtClean="0">
                <a:ln>
                  <a:noFill/>
                </a:ln>
                <a:solidFill>
                  <a:srgbClr val="1F1F1F"/>
                </a:solidFill>
                <a:effectLst/>
                <a:latin typeface="inherit"/>
              </a:rPr>
              <a:t> </a:t>
            </a:r>
            <a:r>
              <a:rPr kumimoji="0" lang="pl-PL" altLang="pl-PL" sz="2100" b="0" i="0" u="none" strike="noStrike" cap="none" normalizeH="0" baseline="0" dirty="0" err="1" smtClean="0">
                <a:ln>
                  <a:noFill/>
                </a:ln>
                <a:solidFill>
                  <a:srgbClr val="1F1F1F"/>
                </a:solidFill>
                <a:effectLst/>
                <a:latin typeface="inherit"/>
              </a:rPr>
              <a:t>Mother</a:t>
            </a:r>
            <a:r>
              <a:rPr kumimoji="0" lang="pl-PL" altLang="pl-PL" sz="2100" b="0" i="0" u="none" strike="noStrike" cap="none" normalizeH="0" baseline="0" dirty="0" smtClean="0">
                <a:ln>
                  <a:noFill/>
                </a:ln>
                <a:solidFill>
                  <a:srgbClr val="1F1F1F"/>
                </a:solidFill>
                <a:effectLst/>
                <a:latin typeface="inherit"/>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2100" b="0" i="0" u="none" strike="noStrike" cap="none" normalizeH="0" baseline="0" dirty="0" smtClean="0">
                <a:ln>
                  <a:noFill/>
                </a:ln>
                <a:solidFill>
                  <a:srgbClr val="1F1F1F"/>
                </a:solidFill>
                <a:effectLst/>
                <a:latin typeface="inherit"/>
              </a:rPr>
              <a:t> George VI,</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2100" b="0" i="0" u="none" strike="noStrike" cap="none" normalizeH="0" baseline="0" dirty="0" smtClean="0">
                <a:ln>
                  <a:noFill/>
                </a:ln>
                <a:solidFill>
                  <a:srgbClr val="1F1F1F"/>
                </a:solidFill>
                <a:effectLst/>
                <a:latin typeface="inherit"/>
              </a:rPr>
              <a:t> Alice of </a:t>
            </a:r>
            <a:r>
              <a:rPr kumimoji="0" lang="pl-PL" altLang="pl-PL" sz="2100" b="0" i="0" u="none" strike="noStrike" cap="none" normalizeH="0" baseline="0" dirty="0" err="1" smtClean="0">
                <a:ln>
                  <a:noFill/>
                </a:ln>
                <a:solidFill>
                  <a:srgbClr val="1F1F1F"/>
                </a:solidFill>
                <a:effectLst/>
                <a:latin typeface="inherit"/>
              </a:rPr>
              <a:t>Battenberg</a:t>
            </a:r>
            <a:r>
              <a:rPr kumimoji="0" lang="pl-PL" altLang="pl-PL" sz="2100" b="0" i="0" u="none" strike="noStrike" cap="none" normalizeH="0" baseline="0" dirty="0" smtClean="0">
                <a:ln>
                  <a:noFill/>
                </a:ln>
                <a:solidFill>
                  <a:srgbClr val="1F1F1F"/>
                </a:solidFill>
                <a:effectLst/>
                <a:latin typeface="inherit"/>
              </a:rPr>
              <a:t>, </a:t>
            </a:r>
            <a:endParaRPr kumimoji="0" lang="pl-PL" altLang="pl-PL" sz="1800" b="0" i="0" u="none" strike="noStrike" cap="none" normalizeH="0" baseline="0" dirty="0" smtClean="0">
              <a:ln>
                <a:noFill/>
              </a:ln>
              <a:solidFill>
                <a:schemeClr val="tx1"/>
              </a:solidFill>
              <a:effectLst/>
              <a:latin typeface="Arial" panose="020B0604020202020204" pitchFamily="34" charset="0"/>
            </a:endParaRPr>
          </a:p>
        </p:txBody>
      </p:sp>
      <p:pic>
        <p:nvPicPr>
          <p:cNvPr id="1032" name="Picture 8" descr="https://upload.wikimedia.org/wikipedia/commons/4/4f/Charles%2C_Prince_of_Wales_at_COP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79455" y="3992869"/>
            <a:ext cx="2925370" cy="2804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94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Flag </a:t>
            </a:r>
            <a:endParaRPr lang="pl-PL" dirty="0"/>
          </a:p>
        </p:txBody>
      </p:sp>
      <p:sp>
        <p:nvSpPr>
          <p:cNvPr id="3" name="Symbol zastępczy zawartości 2"/>
          <p:cNvSpPr>
            <a:spLocks noGrp="1"/>
          </p:cNvSpPr>
          <p:nvPr>
            <p:ph sz="half" idx="1"/>
          </p:nvPr>
        </p:nvSpPr>
        <p:spPr/>
        <p:txBody>
          <a:bodyPr/>
          <a:lstStyle/>
          <a:p>
            <a:r>
              <a:rPr lang="en-US" dirty="0"/>
              <a:t/>
            </a:r>
            <a:br>
              <a:rPr lang="en-US" dirty="0"/>
            </a:br>
            <a:r>
              <a:rPr lang="en-US" dirty="0"/>
              <a:t>The flag consists of superimposed symbols of Scotland (the white cross of St. Andrew), England (the red cross of St. George with a white outline), and Ireland (the red cross of St. Patrick, also with a white outline). All placed on a blue background</a:t>
            </a:r>
            <a:endParaRPr lang="pl-PL" dirty="0"/>
          </a:p>
        </p:txBody>
      </p:sp>
      <p:pic>
        <p:nvPicPr>
          <p:cNvPr id="2050" name="Picture 2" descr="https://upload.wikimedia.org/wikipedia/commons/thumb/e/ea/Flags_of_the_Union_Jack.png/250px-Flags_of_the_Union_Jack.p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37909" y="2122714"/>
            <a:ext cx="4586255" cy="4054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7444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9600" dirty="0" smtClean="0">
                <a:latin typeface="Bodoni MT" panose="02070603080606020203" pitchFamily="18" charset="0"/>
              </a:rPr>
              <a:t>             Food</a:t>
            </a:r>
            <a:endParaRPr lang="pl-PL" sz="9600" dirty="0">
              <a:latin typeface="Bodoni MT" panose="02070603080606020203" pitchFamily="18" charset="0"/>
            </a:endParaRPr>
          </a:p>
        </p:txBody>
      </p:sp>
      <p:sp>
        <p:nvSpPr>
          <p:cNvPr id="3" name="Symbol zastępczy zawartości 2"/>
          <p:cNvSpPr>
            <a:spLocks noGrp="1"/>
          </p:cNvSpPr>
          <p:nvPr>
            <p:ph idx="1"/>
          </p:nvPr>
        </p:nvSpPr>
        <p:spPr>
          <a:xfrm>
            <a:off x="838200" y="1825625"/>
            <a:ext cx="5192730" cy="4351338"/>
          </a:xfrm>
        </p:spPr>
        <p:txBody>
          <a:bodyPr>
            <a:noAutofit/>
          </a:bodyPr>
          <a:lstStyle/>
          <a:p>
            <a:r>
              <a:rPr lang="en-US" sz="2400" dirty="0" smtClean="0">
                <a:latin typeface="Bodoni MT" panose="02070603080606020203" pitchFamily="18" charset="0"/>
              </a:rPr>
              <a:t>British food is characterized by traditional, often fatty dishes like fish and chips, Sunday roast, and a hearty English breakfast. Popular dishes also include casseroles like Shepherd's Pie, desserts like Apple Pie, and Indian influences like Chicken Tikka Masala. Traditional baked goods like scones for afternoon tea are also worth trying, as are regional specialties like Scottish Haggis and Welsh </a:t>
            </a:r>
            <a:r>
              <a:rPr lang="en-US" sz="2400" dirty="0" err="1" smtClean="0">
                <a:latin typeface="Bodoni MT" panose="02070603080606020203" pitchFamily="18" charset="0"/>
              </a:rPr>
              <a:t>Cawl</a:t>
            </a:r>
            <a:r>
              <a:rPr lang="en-US" sz="2400" dirty="0" smtClean="0"/>
              <a:t>.</a:t>
            </a:r>
            <a:endParaRPr lang="pl-PL" sz="2400" dirty="0"/>
          </a:p>
        </p:txBody>
      </p:sp>
      <p:pic>
        <p:nvPicPr>
          <p:cNvPr id="4" name="Obraz 3"/>
          <p:cNvPicPr>
            <a:picLocks noChangeAspect="1"/>
          </p:cNvPicPr>
          <p:nvPr/>
        </p:nvPicPr>
        <p:blipFill>
          <a:blip r:embed="rId2"/>
          <a:stretch>
            <a:fillRect/>
          </a:stretch>
        </p:blipFill>
        <p:spPr>
          <a:xfrm>
            <a:off x="6531427" y="1975758"/>
            <a:ext cx="4939393" cy="3706670"/>
          </a:xfrm>
          <a:prstGeom prst="rect">
            <a:avLst/>
          </a:prstGeom>
        </p:spPr>
      </p:pic>
    </p:spTree>
    <p:extLst>
      <p:ext uri="{BB962C8B-B14F-4D97-AF65-F5344CB8AC3E}">
        <p14:creationId xmlns:p14="http://schemas.microsoft.com/office/powerpoint/2010/main" val="938690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8000" dirty="0" err="1" smtClean="0">
                <a:latin typeface="Bodoni MT" panose="02070603080606020203" pitchFamily="18" charset="0"/>
              </a:rPr>
              <a:t>Christmas</a:t>
            </a:r>
            <a:r>
              <a:rPr lang="pl-PL" sz="8000" dirty="0" smtClean="0">
                <a:latin typeface="Bodoni MT" panose="02070603080606020203" pitchFamily="18" charset="0"/>
              </a:rPr>
              <a:t> </a:t>
            </a:r>
            <a:r>
              <a:rPr lang="pl-PL" sz="8000" dirty="0" err="1" smtClean="0">
                <a:latin typeface="Bodoni MT" panose="02070603080606020203" pitchFamily="18" charset="0"/>
              </a:rPr>
              <a:t>traditions</a:t>
            </a:r>
            <a:endParaRPr lang="pl-PL" sz="8000" dirty="0">
              <a:latin typeface="Bodoni MT" panose="02070603080606020203" pitchFamily="18" charset="0"/>
            </a:endParaRPr>
          </a:p>
        </p:txBody>
      </p:sp>
      <p:sp>
        <p:nvSpPr>
          <p:cNvPr id="3" name="Symbol zastępczy zawartości 2"/>
          <p:cNvSpPr>
            <a:spLocks noGrp="1"/>
          </p:cNvSpPr>
          <p:nvPr>
            <p:ph idx="1"/>
          </p:nvPr>
        </p:nvSpPr>
        <p:spPr>
          <a:xfrm>
            <a:off x="838199" y="1825625"/>
            <a:ext cx="6324601" cy="4351338"/>
          </a:xfrm>
        </p:spPr>
        <p:txBody>
          <a:bodyPr>
            <a:normAutofit fontScale="55000" lnSpcReduction="20000"/>
          </a:bodyPr>
          <a:lstStyle/>
          <a:p>
            <a:r>
              <a:rPr lang="en-US" sz="3200" dirty="0" smtClean="0">
                <a:latin typeface="Bodoni MT" panose="02070603080606020203" pitchFamily="18" charset="0"/>
              </a:rPr>
              <a:t>Christmas Traditions</a:t>
            </a:r>
          </a:p>
          <a:p>
            <a:r>
              <a:rPr lang="en-US" sz="3200" dirty="0" smtClean="0">
                <a:latin typeface="Bodoni MT" panose="02070603080606020203" pitchFamily="18" charset="0"/>
              </a:rPr>
              <a:t>Christmas Eve: In the evening, children hang up stockings, in which Santa Claus leaves presents.</a:t>
            </a:r>
          </a:p>
          <a:p>
            <a:r>
              <a:rPr lang="en-US" sz="3200" dirty="0" smtClean="0">
                <a:latin typeface="Bodoni MT" panose="02070603080606020203" pitchFamily="18" charset="0"/>
              </a:rPr>
              <a:t>Christmas Day: A family dinner with roast turkey and pudding is a tradition.</a:t>
            </a:r>
          </a:p>
          <a:p>
            <a:r>
              <a:rPr lang="en-US" sz="3200" dirty="0" smtClean="0">
                <a:latin typeface="Bodoni MT" panose="02070603080606020203" pitchFamily="18" charset="0"/>
              </a:rPr>
              <a:t>Sending Christmas cards: Despite advances in technology, sending paper cards is still popular.</a:t>
            </a:r>
          </a:p>
          <a:p>
            <a:r>
              <a:rPr lang="en-US" sz="3200" dirty="0" smtClean="0">
                <a:latin typeface="Bodoni MT" panose="02070603080606020203" pitchFamily="18" charset="0"/>
              </a:rPr>
              <a:t>Caroling: Similar to Poland, Britons sing carols in homes and public places, often to raise money for charity.</a:t>
            </a:r>
          </a:p>
          <a:p>
            <a:r>
              <a:rPr lang="en-US" sz="3200" dirty="0" smtClean="0">
                <a:latin typeface="Bodoni MT" panose="02070603080606020203" pitchFamily="18" charset="0"/>
              </a:rPr>
              <a:t>Halloween: Dressing up and trick-or-treating are popular.</a:t>
            </a:r>
          </a:p>
          <a:p>
            <a:r>
              <a:rPr lang="en-US" sz="3200" dirty="0" smtClean="0">
                <a:latin typeface="Bodoni MT" panose="02070603080606020203" pitchFamily="18" charset="0"/>
              </a:rPr>
              <a:t>Guy Fawkes Night (November 5): Burning an effigy of Guy Fawkes and organizing fireworks displays.</a:t>
            </a:r>
          </a:p>
          <a:p>
            <a:r>
              <a:rPr lang="en-US" sz="3200" dirty="0" smtClean="0">
                <a:latin typeface="Bodoni MT" panose="02070603080606020203" pitchFamily="18" charset="0"/>
              </a:rPr>
              <a:t>New Year's Eve: Many people celebrate at home, in pubs, or at clubs. First day of the New Year (first footing): The custom of welcoming the first guest into the house, who should bring symbolic gifts such as coal, bread and money.</a:t>
            </a:r>
            <a:endParaRPr lang="pl-PL" sz="3200" dirty="0">
              <a:latin typeface="Bodoni MT" panose="02070603080606020203" pitchFamily="18" charset="0"/>
            </a:endParaRPr>
          </a:p>
        </p:txBody>
      </p:sp>
      <p:pic>
        <p:nvPicPr>
          <p:cNvPr id="4" name="Obraz 3"/>
          <p:cNvPicPr>
            <a:picLocks noChangeAspect="1"/>
          </p:cNvPicPr>
          <p:nvPr/>
        </p:nvPicPr>
        <p:blipFill>
          <a:blip r:embed="rId2"/>
          <a:stretch>
            <a:fillRect/>
          </a:stretch>
        </p:blipFill>
        <p:spPr>
          <a:xfrm>
            <a:off x="7162800" y="2239736"/>
            <a:ext cx="4648200" cy="3486150"/>
          </a:xfrm>
          <a:prstGeom prst="rect">
            <a:avLst/>
          </a:prstGeom>
        </p:spPr>
      </p:pic>
    </p:spTree>
    <p:extLst>
      <p:ext uri="{BB962C8B-B14F-4D97-AF65-F5344CB8AC3E}">
        <p14:creationId xmlns:p14="http://schemas.microsoft.com/office/powerpoint/2010/main" val="4048656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200" y="321582"/>
            <a:ext cx="10515600" cy="1325563"/>
          </a:xfrm>
        </p:spPr>
        <p:txBody>
          <a:bodyPr>
            <a:normAutofit/>
          </a:bodyPr>
          <a:lstStyle/>
          <a:p>
            <a:r>
              <a:rPr lang="pl-PL" sz="8000" dirty="0" smtClean="0">
                <a:latin typeface="Bodoni MT" panose="02070603080606020203" pitchFamily="18" charset="0"/>
              </a:rPr>
              <a:t>           </a:t>
            </a:r>
            <a:r>
              <a:rPr lang="pl-PL" sz="8000" dirty="0" err="1" smtClean="0">
                <a:latin typeface="Bodoni MT" panose="02070603080606020203" pitchFamily="18" charset="0"/>
              </a:rPr>
              <a:t>Daily</a:t>
            </a:r>
            <a:r>
              <a:rPr lang="pl-PL" sz="8000" dirty="0">
                <a:latin typeface="Bodoni MT" panose="02070603080606020203" pitchFamily="18" charset="0"/>
              </a:rPr>
              <a:t> </a:t>
            </a:r>
            <a:r>
              <a:rPr lang="pl-PL" sz="8000" dirty="0" err="1" smtClean="0">
                <a:latin typeface="Bodoni MT" panose="02070603080606020203" pitchFamily="18" charset="0"/>
              </a:rPr>
              <a:t>rituals</a:t>
            </a:r>
            <a:r>
              <a:rPr lang="pl-PL" sz="8000" dirty="0" smtClean="0">
                <a:latin typeface="Bodoni MT" panose="02070603080606020203" pitchFamily="18" charset="0"/>
              </a:rPr>
              <a:t>   </a:t>
            </a:r>
            <a:endParaRPr lang="pl-PL" sz="8000" dirty="0">
              <a:latin typeface="Bodoni MT" panose="02070603080606020203" pitchFamily="18" charset="0"/>
            </a:endParaRPr>
          </a:p>
        </p:txBody>
      </p:sp>
      <p:sp>
        <p:nvSpPr>
          <p:cNvPr id="3" name="Symbol zastępczy zawartości 2"/>
          <p:cNvSpPr>
            <a:spLocks noGrp="1"/>
          </p:cNvSpPr>
          <p:nvPr>
            <p:ph idx="1"/>
          </p:nvPr>
        </p:nvSpPr>
        <p:spPr>
          <a:xfrm>
            <a:off x="838200" y="1825625"/>
            <a:ext cx="5540829" cy="4351338"/>
          </a:xfrm>
        </p:spPr>
        <p:txBody>
          <a:bodyPr>
            <a:normAutofit fontScale="92500" lnSpcReduction="20000"/>
          </a:bodyPr>
          <a:lstStyle/>
          <a:p>
            <a:r>
              <a:rPr lang="en-US" dirty="0" smtClean="0">
                <a:latin typeface="Bodoni MT" panose="02070603080606020203" pitchFamily="18" charset="0"/>
              </a:rPr>
              <a:t>Daily Rituals and Behaviors</a:t>
            </a:r>
          </a:p>
          <a:p>
            <a:r>
              <a:rPr lang="en-US" dirty="0" smtClean="0">
                <a:latin typeface="Bodoni MT" panose="02070603080606020203" pitchFamily="18" charset="0"/>
              </a:rPr>
              <a:t>Afternoon Tea: At 5:00 PM, Britons often drink tea, accompanied by a small snack such as biscuits.</a:t>
            </a:r>
          </a:p>
          <a:p>
            <a:r>
              <a:rPr lang="en-US" dirty="0" smtClean="0">
                <a:latin typeface="Bodoni MT" panose="02070603080606020203" pitchFamily="18" charset="0"/>
              </a:rPr>
              <a:t>English Breakfast: A hearty breakfast consisting of eggs, baked beans, bacon, tomatoes, and sausages.</a:t>
            </a:r>
          </a:p>
          <a:p>
            <a:r>
              <a:rPr lang="en-US" dirty="0" smtClean="0">
                <a:latin typeface="Bodoni MT" panose="02070603080606020203" pitchFamily="18" charset="0"/>
              </a:rPr>
              <a:t>Pubs: Popular places for socializing, family gatherings, games, and meals.</a:t>
            </a:r>
          </a:p>
          <a:p>
            <a:r>
              <a:rPr lang="en-US" dirty="0" smtClean="0">
                <a:latin typeface="Bodoni MT" panose="02070603080606020203" pitchFamily="18" charset="0"/>
              </a:rPr>
              <a:t>Queues: The practice of patiently waiting in lines is common in British society.</a:t>
            </a:r>
          </a:p>
          <a:p>
            <a:endParaRPr lang="pl-PL" dirty="0"/>
          </a:p>
        </p:txBody>
      </p:sp>
      <p:pic>
        <p:nvPicPr>
          <p:cNvPr id="4" name="Obraz 3"/>
          <p:cNvPicPr>
            <a:picLocks noChangeAspect="1"/>
          </p:cNvPicPr>
          <p:nvPr/>
        </p:nvPicPr>
        <p:blipFill>
          <a:blip r:embed="rId2"/>
          <a:stretch>
            <a:fillRect/>
          </a:stretch>
        </p:blipFill>
        <p:spPr>
          <a:xfrm>
            <a:off x="6463278" y="2133600"/>
            <a:ext cx="5418477" cy="3035350"/>
          </a:xfrm>
          <a:prstGeom prst="rect">
            <a:avLst/>
          </a:prstGeom>
        </p:spPr>
      </p:pic>
    </p:spTree>
    <p:extLst>
      <p:ext uri="{BB962C8B-B14F-4D97-AF65-F5344CB8AC3E}">
        <p14:creationId xmlns:p14="http://schemas.microsoft.com/office/powerpoint/2010/main" val="1908992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198" y="2850363"/>
            <a:ext cx="10515600" cy="1469571"/>
          </a:xfrm>
        </p:spPr>
        <p:txBody>
          <a:bodyPr>
            <a:normAutofit/>
          </a:bodyPr>
          <a:lstStyle/>
          <a:p>
            <a:r>
              <a:rPr lang="pl-PL" sz="9600" dirty="0" smtClean="0">
                <a:latin typeface="Bodoni MT" panose="02070603080606020203" pitchFamily="18" charset="0"/>
              </a:rPr>
              <a:t>             End</a:t>
            </a:r>
            <a:endParaRPr lang="pl-PL" sz="9600" dirty="0">
              <a:latin typeface="Bodoni MT" panose="02070603080606020203" pitchFamily="18" charset="0"/>
            </a:endParaRPr>
          </a:p>
        </p:txBody>
      </p:sp>
      <p:pic>
        <p:nvPicPr>
          <p:cNvPr id="6" name="Obraz 5"/>
          <p:cNvPicPr>
            <a:picLocks noChangeAspect="1"/>
          </p:cNvPicPr>
          <p:nvPr/>
        </p:nvPicPr>
        <p:blipFill>
          <a:blip r:embed="rId2"/>
          <a:stretch>
            <a:fillRect/>
          </a:stretch>
        </p:blipFill>
        <p:spPr>
          <a:xfrm>
            <a:off x="3815555" y="4293175"/>
            <a:ext cx="4560885" cy="2375766"/>
          </a:xfrm>
          <a:prstGeom prst="rect">
            <a:avLst/>
          </a:prstGeom>
        </p:spPr>
      </p:pic>
      <p:pic>
        <p:nvPicPr>
          <p:cNvPr id="7" name="Obraz 6"/>
          <p:cNvPicPr>
            <a:picLocks noChangeAspect="1"/>
          </p:cNvPicPr>
          <p:nvPr/>
        </p:nvPicPr>
        <p:blipFill>
          <a:blip r:embed="rId3"/>
          <a:stretch>
            <a:fillRect/>
          </a:stretch>
        </p:blipFill>
        <p:spPr>
          <a:xfrm rot="661233">
            <a:off x="476396" y="866774"/>
            <a:ext cx="4085723" cy="2721975"/>
          </a:xfrm>
          <a:prstGeom prst="rect">
            <a:avLst/>
          </a:prstGeom>
        </p:spPr>
      </p:pic>
      <p:pic>
        <p:nvPicPr>
          <p:cNvPr id="8" name="Obraz 7"/>
          <p:cNvPicPr>
            <a:picLocks noChangeAspect="1"/>
          </p:cNvPicPr>
          <p:nvPr/>
        </p:nvPicPr>
        <p:blipFill>
          <a:blip r:embed="rId4"/>
          <a:stretch>
            <a:fillRect/>
          </a:stretch>
        </p:blipFill>
        <p:spPr>
          <a:xfrm rot="21033042">
            <a:off x="7333348" y="1104049"/>
            <a:ext cx="4429293" cy="2503514"/>
          </a:xfrm>
          <a:prstGeom prst="rect">
            <a:avLst/>
          </a:prstGeom>
        </p:spPr>
      </p:pic>
      <p:sp>
        <p:nvSpPr>
          <p:cNvPr id="3" name="Rectangle 1"/>
          <p:cNvSpPr>
            <a:spLocks noGrp="1" noChangeArrowheads="1"/>
          </p:cNvSpPr>
          <p:nvPr>
            <p:ph idx="1"/>
          </p:nvPr>
        </p:nvSpPr>
        <p:spPr bwMode="auto">
          <a:xfrm>
            <a:off x="838200" y="4660000"/>
            <a:ext cx="3946414" cy="937446"/>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2100" b="0" i="0" u="none" strike="noStrike" cap="none" normalizeH="0" baseline="0" smtClean="0">
                <a:ln>
                  <a:noFill/>
                </a:ln>
                <a:solidFill>
                  <a:srgbClr val="1F1F1F"/>
                </a:solidFill>
                <a:effectLst/>
                <a:latin typeface="inherit"/>
              </a:rPr>
              <a:t>Thank you for your attention. The presentation was prepared by: Anna Kutermak, Milena Wawro</a:t>
            </a:r>
            <a:r>
              <a:rPr kumimoji="0" lang="pl-PL" altLang="pl-PL" sz="900" b="0" i="0" u="none" strike="noStrike" cap="none" normalizeH="0" baseline="0" smtClean="0">
                <a:ln>
                  <a:noFill/>
                </a:ln>
                <a:solidFill>
                  <a:schemeClr val="tx1"/>
                </a:solidFill>
                <a:effectLst/>
              </a:rPr>
              <a:t> </a:t>
            </a: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25461191"/>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690</Words>
  <Application>Microsoft Office PowerPoint</Application>
  <PresentationFormat>Panoramiczny</PresentationFormat>
  <Paragraphs>55</Paragraphs>
  <Slides>10</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10</vt:i4>
      </vt:variant>
    </vt:vector>
  </HeadingPairs>
  <TitlesOfParts>
    <vt:vector size="16" baseType="lpstr">
      <vt:lpstr>Arial</vt:lpstr>
      <vt:lpstr>Bodoni MT</vt:lpstr>
      <vt:lpstr>Calibri</vt:lpstr>
      <vt:lpstr>Calibri Light</vt:lpstr>
      <vt:lpstr>inherit</vt:lpstr>
      <vt:lpstr>Motyw pakietu Office</vt:lpstr>
      <vt:lpstr>Wielka Brytania</vt:lpstr>
      <vt:lpstr>          The location of United Kingdom</vt:lpstr>
      <vt:lpstr>      Tower Bridge</vt:lpstr>
      <vt:lpstr>             Culture</vt:lpstr>
      <vt:lpstr>King</vt:lpstr>
      <vt:lpstr>Flag </vt:lpstr>
      <vt:lpstr>             Food</vt:lpstr>
      <vt:lpstr>Christmas traditions</vt:lpstr>
      <vt:lpstr>           Daily rituals   </vt:lpstr>
      <vt:lpstr>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Wielka Brytania</dc:title>
  <dc:creator>user</dc:creator>
  <cp:lastModifiedBy>user</cp:lastModifiedBy>
  <cp:revision>9</cp:revision>
  <dcterms:created xsi:type="dcterms:W3CDTF">2025-09-25T14:41:37Z</dcterms:created>
  <dcterms:modified xsi:type="dcterms:W3CDTF">2025-09-29T20:38:02Z</dcterms:modified>
</cp:coreProperties>
</file>