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sldIdLst>
    <p:sldId id="256" r:id="rId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82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7A355-EC7A-46F6-A953-C82B8576AAD9}" type="datetimeFigureOut">
              <a:rPr lang="pl-PL" smtClean="0"/>
              <a:t>30.10.2022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BB6B4-3BEA-413E-991C-BDF7875801A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27863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7A355-EC7A-46F6-A953-C82B8576AAD9}" type="datetimeFigureOut">
              <a:rPr lang="pl-PL" smtClean="0"/>
              <a:t>30.10.2022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BB6B4-3BEA-413E-991C-BDF7875801A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43272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7A355-EC7A-46F6-A953-C82B8576AAD9}" type="datetimeFigureOut">
              <a:rPr lang="pl-PL" smtClean="0"/>
              <a:t>30.10.2022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BB6B4-3BEA-413E-991C-BDF7875801A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75514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7A355-EC7A-46F6-A953-C82B8576AAD9}" type="datetimeFigureOut">
              <a:rPr lang="pl-PL" smtClean="0"/>
              <a:t>30.10.2022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BB6B4-3BEA-413E-991C-BDF7875801A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06017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7A355-EC7A-46F6-A953-C82B8576AAD9}" type="datetimeFigureOut">
              <a:rPr lang="pl-PL" smtClean="0"/>
              <a:t>30.10.2022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BB6B4-3BEA-413E-991C-BDF7875801A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88035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7A355-EC7A-46F6-A953-C82B8576AAD9}" type="datetimeFigureOut">
              <a:rPr lang="pl-PL" smtClean="0"/>
              <a:t>30.10.2022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BB6B4-3BEA-413E-991C-BDF7875801A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56893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7A355-EC7A-46F6-A953-C82B8576AAD9}" type="datetimeFigureOut">
              <a:rPr lang="pl-PL" smtClean="0"/>
              <a:t>30.10.2022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BB6B4-3BEA-413E-991C-BDF7875801A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09529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7A355-EC7A-46F6-A953-C82B8576AAD9}" type="datetimeFigureOut">
              <a:rPr lang="pl-PL" smtClean="0"/>
              <a:t>30.10.2022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BB6B4-3BEA-413E-991C-BDF7875801A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2727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7A355-EC7A-46F6-A953-C82B8576AAD9}" type="datetimeFigureOut">
              <a:rPr lang="pl-PL" smtClean="0"/>
              <a:t>30.10.2022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BB6B4-3BEA-413E-991C-BDF7875801A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52603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7A355-EC7A-46F6-A953-C82B8576AAD9}" type="datetimeFigureOut">
              <a:rPr lang="pl-PL" smtClean="0"/>
              <a:t>30.10.2022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BB6B4-3BEA-413E-991C-BDF7875801A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43376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7A355-EC7A-46F6-A953-C82B8576AAD9}" type="datetimeFigureOut">
              <a:rPr lang="pl-PL" smtClean="0"/>
              <a:t>30.10.2022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BB6B4-3BEA-413E-991C-BDF7875801A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66868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7A355-EC7A-46F6-A953-C82B8576AAD9}" type="datetimeFigureOut">
              <a:rPr lang="pl-PL" smtClean="0"/>
              <a:t>30.10.2022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9BB6B4-3BEA-413E-991C-BDF7875801A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93397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oube.com/" TargetMode="External"/><Relationship Id="rId2" Type="http://schemas.openxmlformats.org/officeDocument/2006/relationships/hyperlink" Target="http://www.pixabay.com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-637309"/>
            <a:ext cx="9144000" cy="1828800"/>
          </a:xfrm>
        </p:spPr>
        <p:txBody>
          <a:bodyPr/>
          <a:lstStyle/>
          <a:p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Wykonaj polecenia: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1570037"/>
            <a:ext cx="9144000" cy="4941599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pl-PL" dirty="0" smtClean="0"/>
              <a:t>Wykonasz prezentacje pt. „Samochody na świecie”</a:t>
            </a:r>
          </a:p>
          <a:p>
            <a:pPr marL="457200" indent="-457200">
              <a:buAutoNum type="arabicPeriod"/>
            </a:pPr>
            <a:r>
              <a:rPr lang="pl-PL" dirty="0" smtClean="0"/>
              <a:t>Dodaj kolejny slajd Tytułowy, ustaw motyw „Siatka”, wpisz tytuł prezentacji, ustaw czcionkę Times New Roman, rozmiar 44, użyj pogrubienia i kursywy dla tytułu.</a:t>
            </a:r>
          </a:p>
          <a:p>
            <a:pPr marL="457200" indent="-457200">
              <a:buAutoNum type="arabicPeriod"/>
            </a:pPr>
            <a:r>
              <a:rPr lang="pl-PL" dirty="0" smtClean="0"/>
              <a:t>Dodaj kolejny slajd, a na nim dwa zdjęcia samochodów pobranych ze strony </a:t>
            </a:r>
            <a:r>
              <a:rPr lang="pl-PL" dirty="0" smtClean="0">
                <a:hlinkClick r:id="rId2"/>
              </a:rPr>
              <a:t>www.pixabay.com</a:t>
            </a:r>
            <a:r>
              <a:rPr lang="pl-PL" dirty="0" smtClean="0"/>
              <a:t> , wpisz nazwy tych samochodów.</a:t>
            </a:r>
          </a:p>
          <a:p>
            <a:pPr marL="457200" indent="-457200">
              <a:buAutoNum type="arabicPeriod"/>
            </a:pPr>
            <a:r>
              <a:rPr lang="pl-PL" dirty="0" smtClean="0"/>
              <a:t>Dodaj kolejny slajd, a na nim wstaw filmik z dowolnym samochodem z serwisu </a:t>
            </a:r>
            <a:r>
              <a:rPr lang="pl-PL" dirty="0" smtClean="0">
                <a:hlinkClick r:id="rId3"/>
              </a:rPr>
              <a:t>www.youtoube.com</a:t>
            </a:r>
            <a:r>
              <a:rPr lang="pl-PL" dirty="0" smtClean="0"/>
              <a:t> </a:t>
            </a:r>
          </a:p>
          <a:p>
            <a:pPr marL="457200" indent="-457200">
              <a:buAutoNum type="arabicPeriod"/>
            </a:pPr>
            <a:r>
              <a:rPr lang="pl-PL" dirty="0" smtClean="0"/>
              <a:t>Dodaj kolejny slajd z dowolnym wykresem.</a:t>
            </a:r>
          </a:p>
          <a:p>
            <a:pPr marL="457200" indent="-457200">
              <a:buAutoNum type="arabicPeriod"/>
            </a:pPr>
            <a:r>
              <a:rPr lang="pl-PL" dirty="0" smtClean="0"/>
              <a:t>Dodaj różne Przejścia między wszystkimi slajdami.</a:t>
            </a:r>
          </a:p>
          <a:p>
            <a:pPr marL="457200" indent="-457200">
              <a:buAutoNum type="arabicPeriod"/>
            </a:pPr>
            <a:r>
              <a:rPr lang="pl-PL" dirty="0" smtClean="0"/>
              <a:t>Wstaw animacje „Przypłynięcie„</a:t>
            </a:r>
          </a:p>
          <a:p>
            <a:pPr marL="457200" indent="-457200">
              <a:buAutoNum type="arabicPeriod"/>
            </a:pPr>
            <a:r>
              <a:rPr lang="pl-PL" dirty="0" smtClean="0"/>
              <a:t>Zapisz i wyślij do sprawdzenia.</a:t>
            </a:r>
          </a:p>
          <a:p>
            <a:pPr marL="457200" indent="-457200">
              <a:buAutoNum type="arabicPeriod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8299500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30</TotalTime>
  <Words>102</Words>
  <Application>Microsoft Office PowerPoint</Application>
  <PresentationFormat>Panoramiczny</PresentationFormat>
  <Paragraphs>9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Motyw pakietu Office</vt:lpstr>
      <vt:lpstr>Wykonaj polecenia: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Wykonaj polecenia:</dc:title>
  <dc:creator>Konto Microsoft</dc:creator>
  <cp:lastModifiedBy>Konto Microsoft</cp:lastModifiedBy>
  <cp:revision>4</cp:revision>
  <dcterms:created xsi:type="dcterms:W3CDTF">2022-10-30T08:32:05Z</dcterms:created>
  <dcterms:modified xsi:type="dcterms:W3CDTF">2022-10-30T09:02:45Z</dcterms:modified>
</cp:coreProperties>
</file>